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9" r:id="rId3"/>
    <p:sldId id="280" r:id="rId4"/>
    <p:sldId id="295" r:id="rId5"/>
    <p:sldId id="278" r:id="rId6"/>
    <p:sldId id="263" r:id="rId7"/>
    <p:sldId id="297" r:id="rId8"/>
    <p:sldId id="298" r:id="rId9"/>
    <p:sldId id="299" r:id="rId10"/>
    <p:sldId id="267" r:id="rId11"/>
    <p:sldId id="300" r:id="rId12"/>
    <p:sldId id="301" r:id="rId13"/>
    <p:sldId id="302" r:id="rId14"/>
    <p:sldId id="303" r:id="rId15"/>
    <p:sldId id="304" r:id="rId16"/>
    <p:sldId id="308" r:id="rId17"/>
    <p:sldId id="309" r:id="rId18"/>
    <p:sldId id="306" r:id="rId19"/>
    <p:sldId id="305" r:id="rId20"/>
    <p:sldId id="307" r:id="rId21"/>
    <p:sldId id="310" r:id="rId22"/>
    <p:sldId id="311" r:id="rId23"/>
    <p:sldId id="268" r:id="rId24"/>
    <p:sldId id="313" r:id="rId25"/>
    <p:sldId id="314" r:id="rId26"/>
    <p:sldId id="315" r:id="rId27"/>
    <p:sldId id="316" r:id="rId28"/>
    <p:sldId id="312" r:id="rId29"/>
    <p:sldId id="293" r:id="rId30"/>
    <p:sldId id="294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3" autoAdjust="0"/>
    <p:restoredTop sz="94660"/>
  </p:normalViewPr>
  <p:slideViewPr>
    <p:cSldViewPr snapToGrid="0">
      <p:cViewPr>
        <p:scale>
          <a:sx n="75" d="100"/>
          <a:sy n="75" d="100"/>
        </p:scale>
        <p:origin x="177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90DB-3E6E-4C76-8D44-0670EFE40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BD09D-93B6-4DA6-A751-762236B34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A1746-60FA-47C1-A2FB-A9BD7A23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C0AFB-4008-44CD-94E7-861AA1809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4CAB-C47C-4C72-AA2F-6177BD3A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29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D524-251F-4937-B0D3-4CD04E3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01D22-605B-4FB5-AD6D-CDA905934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73F24-BB87-4933-99CB-EA9577CB5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4230A-FB95-42BA-9A9A-DFD7E73C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BEAEA-95D4-4D94-B98B-5837A6EB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88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C51F0A-C074-457D-9931-28441533C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7B24A-D6B6-4245-86D0-A96A7D907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D9C0E-0DAB-4F27-9A97-C270B864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A4B43-6E7B-4678-A7BE-81E7746B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33AEC-877D-4DA0-B274-23D26041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97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3B05-DD7B-456F-A546-7B611D74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F8AB-63C6-4728-8BD8-530307438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A273A-1CB8-41BC-B119-7E4731E2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58992-00DD-4175-AD40-8D6BBDE4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68258-64C5-4B7E-A2D7-09122788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3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E8D6-903F-43A9-AA28-358D4BB8F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E4CCA-6C6A-4902-8C82-5562A2633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86060-9E13-4C36-9F71-0C6AB6E28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B5FCA-3581-45AE-8512-0B1F78A8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10634-CA34-4C2C-BC43-C0DA9C4B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46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5AD0-14AB-4ACF-A33E-24051CE1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8FB9-C63E-4018-A447-F13F298C0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D020A-4B50-493D-8F77-6EA73B234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13C32-74CD-4EC5-9A89-D71AB7C56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5F022-EB42-4B5A-847A-E1529CEEE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EF033-41E5-4EE3-BB7E-E60866B7B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88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27B1-F5E9-4ECB-BE3E-277ABBAF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BF2CD-8A8E-4ED6-AE7B-EECF77EA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83A63-A4FA-49F5-BD6D-01E0274E4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E5C9D-AA70-4ED2-B1C1-081060BB9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5CAD05-A7B9-4C50-BA15-4CADD4F57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715318-9819-40C6-A49C-71C8F28E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A4AEE8-5AE6-4107-AEC9-3459D04D7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962DD-4868-41E2-8873-2D6A5178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4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F72-6E94-4104-A078-58395996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D19CF-3FC5-4795-9C7A-139F6885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71964-8FCF-432C-BD43-5A3BA22F0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CD9-D874-4C69-B4BB-44DDE737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00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D13E4F-E52E-41EF-89FD-BD429D3D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BB3C7-3570-4956-A3B2-665B9152D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3C274-BC4B-4367-B8EF-069DCF44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6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2F52B-D642-44C4-B959-37716DAB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BE02-A1E2-4EB3-A86B-55D11306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94A7C-365D-4E4D-A442-DC00BA693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5290B-E63A-4927-B694-B229E6EF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FCE3E-52BB-4FBB-95D1-279B3DFE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94069-9FD2-400B-8661-0A014ABB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3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0CCE4-C8F4-4D2F-BD4C-AB8D1B6B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517C3-909F-4D8B-981C-56A036832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C4D6A-9FEF-41B0-9F9E-2D9E716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87CAD-4386-430C-AB1A-3F461E6E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1509D-8E65-46E6-814D-9D5694BB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331CC-3546-4CFE-8B9E-57D1C79F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61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8FAB-153B-4D7D-8F18-782F390A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61705-AB5B-4380-A1A9-8D856CA11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66C99-8633-43CB-9D48-DAF73D986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189B8-27F7-43CA-B40C-DD5B97F55304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C2FDE-B75A-46E0-8857-7F5EFD07A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D4E94-C6CB-41E9-B26B-2348AD3D9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AA890-19E6-452F-89CF-24DDA3FC2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48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2AC62-E74E-4356-A69D-73AC01CE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1754658"/>
            <a:ext cx="4208656" cy="1812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 development in Android Studio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B044F-3654-4DA0-AB7D-56C6E57C2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David Azpiroz</a:t>
            </a: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June 20</a:t>
            </a:r>
            <a:r>
              <a:rPr lang="en-US" sz="1800" dirty="0">
                <a:solidFill>
                  <a:srgbClr val="FFFFFF"/>
                </a:solidFill>
              </a:rPr>
              <a:t>21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AA1926C9-B2AC-45FE-9B87-B76C49F94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  <p:pic>
        <p:nvPicPr>
          <p:cNvPr id="1028" name="Picture 4" descr="Why is Android Studio still such a gruesome embarrassment? | TechCrunch">
            <a:extLst>
              <a:ext uri="{FF2B5EF4-FFF2-40B4-BE49-F238E27FC236}">
                <a16:creationId xmlns:a16="http://schemas.microsoft.com/office/drawing/2014/main" id="{88A04E4F-CC80-C348-B62C-2A1E8B6C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43" y="5174846"/>
            <a:ext cx="2485689" cy="124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4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C52D8-DB1B-4641-840D-70587CC1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Task 1: Let’s look at the code we wrote in the last lesson 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E21EC3-68A5-45E2-B8F5-0BAA9BFB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1F723-FA56-4D53-9D4A-1A6F152D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9D252E41-3788-4A59-8F26-E6963439E2F9}"/>
              </a:ext>
            </a:extLst>
          </p:cNvPr>
          <p:cNvSpPr/>
          <p:nvPr/>
        </p:nvSpPr>
        <p:spPr>
          <a:xfrm>
            <a:off x="3148913" y="1798616"/>
            <a:ext cx="308662" cy="836686"/>
          </a:xfrm>
          <a:custGeom>
            <a:avLst/>
            <a:gdLst>
              <a:gd name="connsiteX0" fmla="*/ 308662 w 308662"/>
              <a:gd name="connsiteY0" fmla="*/ 836686 h 836686"/>
              <a:gd name="connsiteX1" fmla="*/ 0 w 308662"/>
              <a:gd name="connsiteY1" fmla="*/ 810965 h 836686"/>
              <a:gd name="connsiteX2" fmla="*/ 0 w 308662"/>
              <a:gd name="connsiteY2" fmla="*/ 25721 h 836686"/>
              <a:gd name="connsiteX3" fmla="*/ 308662 w 308662"/>
              <a:gd name="connsiteY3" fmla="*/ 0 h 836686"/>
              <a:gd name="connsiteX4" fmla="*/ 308662 w 308662"/>
              <a:gd name="connsiteY4" fmla="*/ 836686 h 836686"/>
              <a:gd name="connsiteX0" fmla="*/ 308662 w 308662"/>
              <a:gd name="connsiteY0" fmla="*/ 836686 h 836686"/>
              <a:gd name="connsiteX1" fmla="*/ 0 w 308662"/>
              <a:gd name="connsiteY1" fmla="*/ 810965 h 836686"/>
              <a:gd name="connsiteX2" fmla="*/ 0 w 308662"/>
              <a:gd name="connsiteY2" fmla="*/ 25721 h 836686"/>
              <a:gd name="connsiteX3" fmla="*/ 308662 w 308662"/>
              <a:gd name="connsiteY3" fmla="*/ 0 h 83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662" h="836686" stroke="0" extrusionOk="0">
                <a:moveTo>
                  <a:pt x="308662" y="836686"/>
                </a:moveTo>
                <a:cubicBezTo>
                  <a:pt x="140095" y="837422"/>
                  <a:pt x="-65" y="823885"/>
                  <a:pt x="0" y="810965"/>
                </a:cubicBezTo>
                <a:cubicBezTo>
                  <a:pt x="-47691" y="544918"/>
                  <a:pt x="24587" y="121939"/>
                  <a:pt x="0" y="25721"/>
                </a:cubicBezTo>
                <a:cubicBezTo>
                  <a:pt x="-9175" y="-6023"/>
                  <a:pt x="123582" y="-10523"/>
                  <a:pt x="308662" y="0"/>
                </a:cubicBezTo>
                <a:cubicBezTo>
                  <a:pt x="314402" y="223558"/>
                  <a:pt x="379980" y="752263"/>
                  <a:pt x="308662" y="836686"/>
                </a:cubicBezTo>
                <a:close/>
              </a:path>
              <a:path w="308662" h="836686" fill="none" extrusionOk="0">
                <a:moveTo>
                  <a:pt x="308662" y="836686"/>
                </a:moveTo>
                <a:cubicBezTo>
                  <a:pt x="139897" y="837102"/>
                  <a:pt x="-616" y="824691"/>
                  <a:pt x="0" y="810965"/>
                </a:cubicBezTo>
                <a:cubicBezTo>
                  <a:pt x="-59362" y="502697"/>
                  <a:pt x="-11628" y="209567"/>
                  <a:pt x="0" y="25721"/>
                </a:cubicBezTo>
                <a:cubicBezTo>
                  <a:pt x="27004" y="7333"/>
                  <a:pt x="162244" y="4296"/>
                  <a:pt x="308662" y="0"/>
                </a:cubicBezTo>
              </a:path>
            </a:pathLst>
          </a:custGeom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533639219">
                  <a:prstGeom prst="leftBracke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C3CF1-569C-4CFB-B314-8365314681D7}"/>
              </a:ext>
            </a:extLst>
          </p:cNvPr>
          <p:cNvSpPr txBox="1"/>
          <p:nvPr/>
        </p:nvSpPr>
        <p:spPr>
          <a:xfrm>
            <a:off x="924485" y="864914"/>
            <a:ext cx="1481936" cy="175432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Type this code</a:t>
            </a:r>
            <a:endParaRPr lang="en-GB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E54BCC2-1C84-42F5-B38C-B368298BD582}"/>
              </a:ext>
            </a:extLst>
          </p:cNvPr>
          <p:cNvSpPr/>
          <p:nvPr/>
        </p:nvSpPr>
        <p:spPr>
          <a:xfrm rot="5822140">
            <a:off x="3515985" y="328890"/>
            <a:ext cx="436765" cy="3291842"/>
          </a:xfrm>
          <a:custGeom>
            <a:avLst/>
            <a:gdLst>
              <a:gd name="connsiteX0" fmla="*/ 417353 w 436765"/>
              <a:gd name="connsiteY0" fmla="*/ 2324307 h 3291842"/>
              <a:gd name="connsiteX1" fmla="*/ 308085 w 436765"/>
              <a:gd name="connsiteY1" fmla="*/ 3146579 h 3291842"/>
              <a:gd name="connsiteX2" fmla="*/ 280875 w 436765"/>
              <a:gd name="connsiteY2" fmla="*/ 2691379 h 3291842"/>
              <a:gd name="connsiteX3" fmla="*/ 250975 w 436765"/>
              <a:gd name="connsiteY3" fmla="*/ 2191160 h 3291842"/>
              <a:gd name="connsiteX4" fmla="*/ 218383 w 436765"/>
              <a:gd name="connsiteY4" fmla="*/ 1645921 h 3291842"/>
              <a:gd name="connsiteX5" fmla="*/ 315878 w 436765"/>
              <a:gd name="connsiteY5" fmla="*/ 1978330 h 3291842"/>
              <a:gd name="connsiteX6" fmla="*/ 417353 w 436765"/>
              <a:gd name="connsiteY6" fmla="*/ 2324307 h 3291842"/>
              <a:gd name="connsiteX0" fmla="*/ 417353 w 436765"/>
              <a:gd name="connsiteY0" fmla="*/ 2324307 h 3291842"/>
              <a:gd name="connsiteX1" fmla="*/ 308085 w 436765"/>
              <a:gd name="connsiteY1" fmla="*/ 3146579 h 329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6765" h="3291842" stroke="0" extrusionOk="0">
                <a:moveTo>
                  <a:pt x="417353" y="2324307"/>
                </a:moveTo>
                <a:cubicBezTo>
                  <a:pt x="396612" y="2657334"/>
                  <a:pt x="381082" y="3009533"/>
                  <a:pt x="308085" y="3146579"/>
                </a:cubicBezTo>
                <a:cubicBezTo>
                  <a:pt x="288511" y="3013186"/>
                  <a:pt x="315182" y="2907714"/>
                  <a:pt x="280875" y="2691379"/>
                </a:cubicBezTo>
                <a:cubicBezTo>
                  <a:pt x="246569" y="2475044"/>
                  <a:pt x="278652" y="2355290"/>
                  <a:pt x="250975" y="2191160"/>
                </a:cubicBezTo>
                <a:cubicBezTo>
                  <a:pt x="223297" y="2027030"/>
                  <a:pt x="258939" y="1869078"/>
                  <a:pt x="218383" y="1645921"/>
                </a:cubicBezTo>
                <a:cubicBezTo>
                  <a:pt x="270720" y="1752252"/>
                  <a:pt x="269995" y="1839449"/>
                  <a:pt x="315878" y="1978330"/>
                </a:cubicBezTo>
                <a:cubicBezTo>
                  <a:pt x="361762" y="2117211"/>
                  <a:pt x="372349" y="2207236"/>
                  <a:pt x="417353" y="2324307"/>
                </a:cubicBezTo>
                <a:close/>
              </a:path>
              <a:path w="436765" h="3291842" fill="none" extrusionOk="0">
                <a:moveTo>
                  <a:pt x="417353" y="2324307"/>
                </a:moveTo>
                <a:cubicBezTo>
                  <a:pt x="390209" y="2670204"/>
                  <a:pt x="322238" y="3010771"/>
                  <a:pt x="308085" y="3146579"/>
                </a:cubicBezTo>
              </a:path>
              <a:path w="436765" h="3291842" fill="none" stroke="0" extrusionOk="0">
                <a:moveTo>
                  <a:pt x="417353" y="2324307"/>
                </a:moveTo>
                <a:cubicBezTo>
                  <a:pt x="358398" y="2708244"/>
                  <a:pt x="315068" y="2967670"/>
                  <a:pt x="308085" y="3146579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4419215"/>
                      <a:gd name="adj2" fmla="val 519475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0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FADF1-3E49-4F9B-827F-3D30CA73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EE8420-782F-4321-9C52-61354CD8E6DC}"/>
              </a:ext>
            </a:extLst>
          </p:cNvPr>
          <p:cNvSpPr txBox="1"/>
          <p:nvPr/>
        </p:nvSpPr>
        <p:spPr>
          <a:xfrm>
            <a:off x="3362884" y="3124110"/>
            <a:ext cx="4009466" cy="175432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Press the button with only 1 number</a:t>
            </a:r>
            <a:endParaRPr lang="en-GB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459EB16A-AD26-4F48-A5F8-6FF777931F39}"/>
              </a:ext>
            </a:extLst>
          </p:cNvPr>
          <p:cNvSpPr/>
          <p:nvPr/>
        </p:nvSpPr>
        <p:spPr>
          <a:xfrm rot="6509718" flipH="1">
            <a:off x="7960422" y="2200376"/>
            <a:ext cx="1013208" cy="3804994"/>
          </a:xfrm>
          <a:custGeom>
            <a:avLst/>
            <a:gdLst>
              <a:gd name="connsiteX0" fmla="*/ 940471 w 1013208"/>
              <a:gd name="connsiteY0" fmla="*/ 920286 h 3804994"/>
              <a:gd name="connsiteX1" fmla="*/ 1012554 w 1013208"/>
              <a:gd name="connsiteY1" fmla="*/ 1999130 h 3804994"/>
              <a:gd name="connsiteX2" fmla="*/ 579146 w 1013208"/>
              <a:gd name="connsiteY2" fmla="*/ 3785388 h 3804994"/>
              <a:gd name="connsiteX3" fmla="*/ 560285 w 1013208"/>
              <a:gd name="connsiteY3" fmla="*/ 3295836 h 3804994"/>
              <a:gd name="connsiteX4" fmla="*/ 541424 w 1013208"/>
              <a:gd name="connsiteY4" fmla="*/ 2806285 h 3804994"/>
              <a:gd name="connsiteX5" fmla="*/ 523289 w 1013208"/>
              <a:gd name="connsiteY5" fmla="*/ 2335562 h 3804994"/>
              <a:gd name="connsiteX6" fmla="*/ 506604 w 1013208"/>
              <a:gd name="connsiteY6" fmla="*/ 1902497 h 3804994"/>
              <a:gd name="connsiteX7" fmla="*/ 723538 w 1013208"/>
              <a:gd name="connsiteY7" fmla="*/ 1411392 h 3804994"/>
              <a:gd name="connsiteX8" fmla="*/ 940471 w 1013208"/>
              <a:gd name="connsiteY8" fmla="*/ 920286 h 3804994"/>
              <a:gd name="connsiteX0" fmla="*/ 940471 w 1013208"/>
              <a:gd name="connsiteY0" fmla="*/ 920286 h 3804994"/>
              <a:gd name="connsiteX1" fmla="*/ 1012554 w 1013208"/>
              <a:gd name="connsiteY1" fmla="*/ 1999130 h 3804994"/>
              <a:gd name="connsiteX2" fmla="*/ 579146 w 1013208"/>
              <a:gd name="connsiteY2" fmla="*/ 3785388 h 380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3208" h="3804994" stroke="0" extrusionOk="0">
                <a:moveTo>
                  <a:pt x="940471" y="920286"/>
                </a:moveTo>
                <a:cubicBezTo>
                  <a:pt x="993025" y="1232777"/>
                  <a:pt x="1055066" y="1662708"/>
                  <a:pt x="1012554" y="1999130"/>
                </a:cubicBezTo>
                <a:cubicBezTo>
                  <a:pt x="977042" y="2933685"/>
                  <a:pt x="828635" y="3654547"/>
                  <a:pt x="579146" y="3785388"/>
                </a:cubicBezTo>
                <a:cubicBezTo>
                  <a:pt x="537063" y="3597095"/>
                  <a:pt x="622859" y="3508240"/>
                  <a:pt x="560285" y="3295836"/>
                </a:cubicBezTo>
                <a:cubicBezTo>
                  <a:pt x="497711" y="3083432"/>
                  <a:pt x="564507" y="2989629"/>
                  <a:pt x="541424" y="2806285"/>
                </a:cubicBezTo>
                <a:cubicBezTo>
                  <a:pt x="518341" y="2622941"/>
                  <a:pt x="579651" y="2522357"/>
                  <a:pt x="523289" y="2335562"/>
                </a:cubicBezTo>
                <a:cubicBezTo>
                  <a:pt x="466926" y="2148767"/>
                  <a:pt x="560798" y="2088063"/>
                  <a:pt x="506604" y="1902497"/>
                </a:cubicBezTo>
                <a:cubicBezTo>
                  <a:pt x="536097" y="1787035"/>
                  <a:pt x="653354" y="1638016"/>
                  <a:pt x="723538" y="1411392"/>
                </a:cubicBezTo>
                <a:cubicBezTo>
                  <a:pt x="793722" y="1184768"/>
                  <a:pt x="856332" y="1174882"/>
                  <a:pt x="940471" y="920286"/>
                </a:cubicBezTo>
                <a:close/>
              </a:path>
              <a:path w="1013208" h="3804994" fill="none" extrusionOk="0">
                <a:moveTo>
                  <a:pt x="940471" y="920286"/>
                </a:moveTo>
                <a:cubicBezTo>
                  <a:pt x="981169" y="1253152"/>
                  <a:pt x="1038845" y="1648251"/>
                  <a:pt x="1012554" y="1999130"/>
                </a:cubicBezTo>
                <a:cubicBezTo>
                  <a:pt x="944673" y="2945017"/>
                  <a:pt x="866360" y="3677586"/>
                  <a:pt x="579146" y="3785388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7629936"/>
                      <a:gd name="adj2" fmla="val 526762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809F6-9873-436F-B836-D1A1B589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062009-7B18-429E-849D-2AF703BEEB2C}"/>
              </a:ext>
            </a:extLst>
          </p:cNvPr>
          <p:cNvSpPr txBox="1"/>
          <p:nvPr/>
        </p:nvSpPr>
        <p:spPr>
          <a:xfrm>
            <a:off x="2467534" y="2276385"/>
            <a:ext cx="5723966" cy="175432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Uh oh…</a:t>
            </a:r>
          </a:p>
          <a:p>
            <a:endParaRPr lang="en-US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Let’s take a look here</a:t>
            </a:r>
            <a:endParaRPr lang="en-GB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27C015D3-947F-467C-8A7B-B42FACF1EDAB}"/>
              </a:ext>
            </a:extLst>
          </p:cNvPr>
          <p:cNvSpPr/>
          <p:nvPr/>
        </p:nvSpPr>
        <p:spPr>
          <a:xfrm rot="11800319" flipH="1">
            <a:off x="5102922" y="2949540"/>
            <a:ext cx="1013208" cy="3804994"/>
          </a:xfrm>
          <a:custGeom>
            <a:avLst/>
            <a:gdLst>
              <a:gd name="connsiteX0" fmla="*/ 767460 w 1013208"/>
              <a:gd name="connsiteY0" fmla="*/ 271595 h 3804994"/>
              <a:gd name="connsiteX1" fmla="*/ 1012960 w 1013208"/>
              <a:gd name="connsiteY1" fmla="*/ 1842999 h 3804994"/>
              <a:gd name="connsiteX2" fmla="*/ 932689 w 1013208"/>
              <a:gd name="connsiteY2" fmla="*/ 2931632 h 3804994"/>
              <a:gd name="connsiteX3" fmla="*/ 715386 w 1013208"/>
              <a:gd name="connsiteY3" fmla="*/ 2406773 h 3804994"/>
              <a:gd name="connsiteX4" fmla="*/ 506604 w 1013208"/>
              <a:gd name="connsiteY4" fmla="*/ 1902497 h 3804994"/>
              <a:gd name="connsiteX5" fmla="*/ 593556 w 1013208"/>
              <a:gd name="connsiteY5" fmla="*/ 1358863 h 3804994"/>
              <a:gd name="connsiteX6" fmla="*/ 680508 w 1013208"/>
              <a:gd name="connsiteY6" fmla="*/ 815229 h 3804994"/>
              <a:gd name="connsiteX7" fmla="*/ 767460 w 1013208"/>
              <a:gd name="connsiteY7" fmla="*/ 271595 h 3804994"/>
              <a:gd name="connsiteX0" fmla="*/ 767460 w 1013208"/>
              <a:gd name="connsiteY0" fmla="*/ 271595 h 3804994"/>
              <a:gd name="connsiteX1" fmla="*/ 1012960 w 1013208"/>
              <a:gd name="connsiteY1" fmla="*/ 1842999 h 3804994"/>
              <a:gd name="connsiteX2" fmla="*/ 932689 w 1013208"/>
              <a:gd name="connsiteY2" fmla="*/ 2931632 h 380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3208" h="3804994" stroke="0" extrusionOk="0">
                <a:moveTo>
                  <a:pt x="767460" y="271595"/>
                </a:moveTo>
                <a:cubicBezTo>
                  <a:pt x="917215" y="546981"/>
                  <a:pt x="1068290" y="1264954"/>
                  <a:pt x="1012960" y="1842999"/>
                </a:cubicBezTo>
                <a:cubicBezTo>
                  <a:pt x="965601" y="2286340"/>
                  <a:pt x="1049674" y="2603408"/>
                  <a:pt x="932689" y="2931632"/>
                </a:cubicBezTo>
                <a:cubicBezTo>
                  <a:pt x="857384" y="2826671"/>
                  <a:pt x="818247" y="2615143"/>
                  <a:pt x="715386" y="2406773"/>
                </a:cubicBezTo>
                <a:cubicBezTo>
                  <a:pt x="612524" y="2198403"/>
                  <a:pt x="645694" y="2074498"/>
                  <a:pt x="506604" y="1902497"/>
                </a:cubicBezTo>
                <a:cubicBezTo>
                  <a:pt x="499326" y="1710916"/>
                  <a:pt x="590968" y="1594992"/>
                  <a:pt x="593556" y="1358863"/>
                </a:cubicBezTo>
                <a:cubicBezTo>
                  <a:pt x="596144" y="1122734"/>
                  <a:pt x="708262" y="1034437"/>
                  <a:pt x="680508" y="815229"/>
                </a:cubicBezTo>
                <a:cubicBezTo>
                  <a:pt x="652754" y="596021"/>
                  <a:pt x="767067" y="492686"/>
                  <a:pt x="767460" y="271595"/>
                </a:cubicBezTo>
                <a:close/>
              </a:path>
              <a:path w="1013208" h="3804994" fill="none" extrusionOk="0">
                <a:moveTo>
                  <a:pt x="767460" y="271595"/>
                </a:moveTo>
                <a:cubicBezTo>
                  <a:pt x="899286" y="624632"/>
                  <a:pt x="847347" y="1146048"/>
                  <a:pt x="1012960" y="1842999"/>
                </a:cubicBezTo>
                <a:cubicBezTo>
                  <a:pt x="1041668" y="2213957"/>
                  <a:pt x="1015789" y="2546616"/>
                  <a:pt x="932689" y="2931632"/>
                </a:cubicBezTo>
              </a:path>
              <a:path w="1013208" h="3804994" fill="none" stroke="0" extrusionOk="0">
                <a:moveTo>
                  <a:pt x="767460" y="271595"/>
                </a:moveTo>
                <a:cubicBezTo>
                  <a:pt x="879240" y="471855"/>
                  <a:pt x="978446" y="1221008"/>
                  <a:pt x="1012960" y="1842999"/>
                </a:cubicBezTo>
                <a:cubicBezTo>
                  <a:pt x="998840" y="2232193"/>
                  <a:pt x="969279" y="2582695"/>
                  <a:pt x="932689" y="2931632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6745236"/>
                      <a:gd name="adj2" fmla="val 40505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734635-9303-49C4-939B-6B4A9A7C886B}"/>
              </a:ext>
            </a:extLst>
          </p:cNvPr>
          <p:cNvSpPr/>
          <p:nvPr/>
        </p:nvSpPr>
        <p:spPr>
          <a:xfrm>
            <a:off x="4914900" y="6410325"/>
            <a:ext cx="619125" cy="307975"/>
          </a:xfrm>
          <a:custGeom>
            <a:avLst/>
            <a:gdLst>
              <a:gd name="connsiteX0" fmla="*/ 0 w 619125"/>
              <a:gd name="connsiteY0" fmla="*/ 0 h 307975"/>
              <a:gd name="connsiteX1" fmla="*/ 619125 w 619125"/>
              <a:gd name="connsiteY1" fmla="*/ 0 h 307975"/>
              <a:gd name="connsiteX2" fmla="*/ 619125 w 619125"/>
              <a:gd name="connsiteY2" fmla="*/ 307975 h 307975"/>
              <a:gd name="connsiteX3" fmla="*/ 0 w 619125"/>
              <a:gd name="connsiteY3" fmla="*/ 307975 h 307975"/>
              <a:gd name="connsiteX4" fmla="*/ 0 w 619125"/>
              <a:gd name="connsiteY4" fmla="*/ 0 h 30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125" h="307975" extrusionOk="0">
                <a:moveTo>
                  <a:pt x="0" y="0"/>
                </a:moveTo>
                <a:cubicBezTo>
                  <a:pt x="131976" y="-15136"/>
                  <a:pt x="437678" y="26747"/>
                  <a:pt x="619125" y="0"/>
                </a:cubicBezTo>
                <a:cubicBezTo>
                  <a:pt x="614501" y="143209"/>
                  <a:pt x="622964" y="232521"/>
                  <a:pt x="619125" y="307975"/>
                </a:cubicBezTo>
                <a:cubicBezTo>
                  <a:pt x="389865" y="319566"/>
                  <a:pt x="168084" y="333224"/>
                  <a:pt x="0" y="307975"/>
                </a:cubicBezTo>
                <a:cubicBezTo>
                  <a:pt x="-12649" y="188438"/>
                  <a:pt x="-8268" y="672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91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6904D-5670-496E-8896-FE5709B38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1F0B0C-4412-4F10-B07B-B7C297E173FD}"/>
              </a:ext>
            </a:extLst>
          </p:cNvPr>
          <p:cNvSpPr/>
          <p:nvPr/>
        </p:nvSpPr>
        <p:spPr>
          <a:xfrm>
            <a:off x="1323975" y="2676525"/>
            <a:ext cx="2647950" cy="200025"/>
          </a:xfrm>
          <a:custGeom>
            <a:avLst/>
            <a:gdLst>
              <a:gd name="connsiteX0" fmla="*/ 0 w 2647950"/>
              <a:gd name="connsiteY0" fmla="*/ 0 h 200025"/>
              <a:gd name="connsiteX1" fmla="*/ 582549 w 2647950"/>
              <a:gd name="connsiteY1" fmla="*/ 0 h 200025"/>
              <a:gd name="connsiteX2" fmla="*/ 1165098 w 2647950"/>
              <a:gd name="connsiteY2" fmla="*/ 0 h 200025"/>
              <a:gd name="connsiteX3" fmla="*/ 1800606 w 2647950"/>
              <a:gd name="connsiteY3" fmla="*/ 0 h 200025"/>
              <a:gd name="connsiteX4" fmla="*/ 2647950 w 2647950"/>
              <a:gd name="connsiteY4" fmla="*/ 0 h 200025"/>
              <a:gd name="connsiteX5" fmla="*/ 2647950 w 2647950"/>
              <a:gd name="connsiteY5" fmla="*/ 200025 h 200025"/>
              <a:gd name="connsiteX6" fmla="*/ 1985963 w 2647950"/>
              <a:gd name="connsiteY6" fmla="*/ 200025 h 200025"/>
              <a:gd name="connsiteX7" fmla="*/ 1271016 w 2647950"/>
              <a:gd name="connsiteY7" fmla="*/ 200025 h 200025"/>
              <a:gd name="connsiteX8" fmla="*/ 0 w 2647950"/>
              <a:gd name="connsiteY8" fmla="*/ 200025 h 200025"/>
              <a:gd name="connsiteX9" fmla="*/ 0 w 2647950"/>
              <a:gd name="connsiteY9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47950" h="200025" extrusionOk="0">
                <a:moveTo>
                  <a:pt x="0" y="0"/>
                </a:moveTo>
                <a:cubicBezTo>
                  <a:pt x="235625" y="-7250"/>
                  <a:pt x="325830" y="-10401"/>
                  <a:pt x="582549" y="0"/>
                </a:cubicBezTo>
                <a:cubicBezTo>
                  <a:pt x="839268" y="10401"/>
                  <a:pt x="917905" y="154"/>
                  <a:pt x="1165098" y="0"/>
                </a:cubicBezTo>
                <a:cubicBezTo>
                  <a:pt x="1412291" y="-154"/>
                  <a:pt x="1493615" y="-3905"/>
                  <a:pt x="1800606" y="0"/>
                </a:cubicBezTo>
                <a:cubicBezTo>
                  <a:pt x="2107597" y="3905"/>
                  <a:pt x="2330480" y="5478"/>
                  <a:pt x="2647950" y="0"/>
                </a:cubicBezTo>
                <a:cubicBezTo>
                  <a:pt x="2639448" y="74568"/>
                  <a:pt x="2652674" y="112053"/>
                  <a:pt x="2647950" y="200025"/>
                </a:cubicBezTo>
                <a:cubicBezTo>
                  <a:pt x="2476745" y="173069"/>
                  <a:pt x="2254741" y="206234"/>
                  <a:pt x="1985963" y="200025"/>
                </a:cubicBezTo>
                <a:cubicBezTo>
                  <a:pt x="1717185" y="193816"/>
                  <a:pt x="1526044" y="227353"/>
                  <a:pt x="1271016" y="200025"/>
                </a:cubicBezTo>
                <a:cubicBezTo>
                  <a:pt x="1015988" y="172697"/>
                  <a:pt x="373014" y="159218"/>
                  <a:pt x="0" y="200025"/>
                </a:cubicBezTo>
                <a:cubicBezTo>
                  <a:pt x="4598" y="123760"/>
                  <a:pt x="342" y="4298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3D2A8-A0FB-481A-B03F-0E812C601759}"/>
              </a:ext>
            </a:extLst>
          </p:cNvPr>
          <p:cNvSpPr/>
          <p:nvPr/>
        </p:nvSpPr>
        <p:spPr>
          <a:xfrm>
            <a:off x="1952625" y="3959226"/>
            <a:ext cx="5562599" cy="555624"/>
          </a:xfrm>
          <a:custGeom>
            <a:avLst/>
            <a:gdLst>
              <a:gd name="connsiteX0" fmla="*/ 0 w 5562599"/>
              <a:gd name="connsiteY0" fmla="*/ 0 h 555624"/>
              <a:gd name="connsiteX1" fmla="*/ 528447 w 5562599"/>
              <a:gd name="connsiteY1" fmla="*/ 0 h 555624"/>
              <a:gd name="connsiteX2" fmla="*/ 1056894 w 5562599"/>
              <a:gd name="connsiteY2" fmla="*/ 0 h 555624"/>
              <a:gd name="connsiteX3" fmla="*/ 1696593 w 5562599"/>
              <a:gd name="connsiteY3" fmla="*/ 0 h 555624"/>
              <a:gd name="connsiteX4" fmla="*/ 2280666 w 5562599"/>
              <a:gd name="connsiteY4" fmla="*/ 0 h 555624"/>
              <a:gd name="connsiteX5" fmla="*/ 2809112 w 5562599"/>
              <a:gd name="connsiteY5" fmla="*/ 0 h 555624"/>
              <a:gd name="connsiteX6" fmla="*/ 3504437 w 5562599"/>
              <a:gd name="connsiteY6" fmla="*/ 0 h 555624"/>
              <a:gd name="connsiteX7" fmla="*/ 4311014 w 5562599"/>
              <a:gd name="connsiteY7" fmla="*/ 0 h 555624"/>
              <a:gd name="connsiteX8" fmla="*/ 5562599 w 5562599"/>
              <a:gd name="connsiteY8" fmla="*/ 0 h 555624"/>
              <a:gd name="connsiteX9" fmla="*/ 5562599 w 5562599"/>
              <a:gd name="connsiteY9" fmla="*/ 555624 h 555624"/>
              <a:gd name="connsiteX10" fmla="*/ 4811648 w 5562599"/>
              <a:gd name="connsiteY10" fmla="*/ 555624 h 555624"/>
              <a:gd name="connsiteX11" fmla="*/ 4227575 w 5562599"/>
              <a:gd name="connsiteY11" fmla="*/ 555624 h 555624"/>
              <a:gd name="connsiteX12" fmla="*/ 3643502 w 5562599"/>
              <a:gd name="connsiteY12" fmla="*/ 555624 h 555624"/>
              <a:gd name="connsiteX13" fmla="*/ 2836925 w 5562599"/>
              <a:gd name="connsiteY13" fmla="*/ 555624 h 555624"/>
              <a:gd name="connsiteX14" fmla="*/ 2085975 w 5562599"/>
              <a:gd name="connsiteY14" fmla="*/ 555624 h 555624"/>
              <a:gd name="connsiteX15" fmla="*/ 1279398 w 5562599"/>
              <a:gd name="connsiteY15" fmla="*/ 555624 h 555624"/>
              <a:gd name="connsiteX16" fmla="*/ 0 w 5562599"/>
              <a:gd name="connsiteY16" fmla="*/ 555624 h 555624"/>
              <a:gd name="connsiteX17" fmla="*/ 0 w 5562599"/>
              <a:gd name="connsiteY17" fmla="*/ 0 h 55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2599" h="555624" extrusionOk="0">
                <a:moveTo>
                  <a:pt x="0" y="0"/>
                </a:moveTo>
                <a:cubicBezTo>
                  <a:pt x="218406" y="23345"/>
                  <a:pt x="361607" y="-16421"/>
                  <a:pt x="528447" y="0"/>
                </a:cubicBezTo>
                <a:cubicBezTo>
                  <a:pt x="695287" y="16421"/>
                  <a:pt x="830058" y="-15429"/>
                  <a:pt x="1056894" y="0"/>
                </a:cubicBezTo>
                <a:cubicBezTo>
                  <a:pt x="1283730" y="15429"/>
                  <a:pt x="1559668" y="16269"/>
                  <a:pt x="1696593" y="0"/>
                </a:cubicBezTo>
                <a:cubicBezTo>
                  <a:pt x="1833518" y="-16269"/>
                  <a:pt x="2132604" y="-11191"/>
                  <a:pt x="2280666" y="0"/>
                </a:cubicBezTo>
                <a:cubicBezTo>
                  <a:pt x="2428728" y="11191"/>
                  <a:pt x="2545484" y="351"/>
                  <a:pt x="2809112" y="0"/>
                </a:cubicBezTo>
                <a:cubicBezTo>
                  <a:pt x="3072740" y="-351"/>
                  <a:pt x="3292432" y="4750"/>
                  <a:pt x="3504437" y="0"/>
                </a:cubicBezTo>
                <a:cubicBezTo>
                  <a:pt x="3716442" y="-4750"/>
                  <a:pt x="3982571" y="-38376"/>
                  <a:pt x="4311014" y="0"/>
                </a:cubicBezTo>
                <a:cubicBezTo>
                  <a:pt x="4639457" y="38376"/>
                  <a:pt x="5121494" y="-23916"/>
                  <a:pt x="5562599" y="0"/>
                </a:cubicBezTo>
                <a:cubicBezTo>
                  <a:pt x="5565826" y="112043"/>
                  <a:pt x="5568961" y="333136"/>
                  <a:pt x="5562599" y="555624"/>
                </a:cubicBezTo>
                <a:cubicBezTo>
                  <a:pt x="5215907" y="565648"/>
                  <a:pt x="5090175" y="576093"/>
                  <a:pt x="4811648" y="555624"/>
                </a:cubicBezTo>
                <a:cubicBezTo>
                  <a:pt x="4533121" y="535155"/>
                  <a:pt x="4489252" y="555497"/>
                  <a:pt x="4227575" y="555624"/>
                </a:cubicBezTo>
                <a:cubicBezTo>
                  <a:pt x="3965898" y="555751"/>
                  <a:pt x="3916713" y="549043"/>
                  <a:pt x="3643502" y="555624"/>
                </a:cubicBezTo>
                <a:cubicBezTo>
                  <a:pt x="3370291" y="562205"/>
                  <a:pt x="3179455" y="555185"/>
                  <a:pt x="2836925" y="555624"/>
                </a:cubicBezTo>
                <a:cubicBezTo>
                  <a:pt x="2494395" y="556063"/>
                  <a:pt x="2439329" y="531444"/>
                  <a:pt x="2085975" y="555624"/>
                </a:cubicBezTo>
                <a:cubicBezTo>
                  <a:pt x="1732621" y="579805"/>
                  <a:pt x="1516397" y="530945"/>
                  <a:pt x="1279398" y="555624"/>
                </a:cubicBezTo>
                <a:cubicBezTo>
                  <a:pt x="1042399" y="580303"/>
                  <a:pt x="384353" y="614895"/>
                  <a:pt x="0" y="555624"/>
                </a:cubicBezTo>
                <a:cubicBezTo>
                  <a:pt x="9873" y="333854"/>
                  <a:pt x="22278" y="20285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EEA21-ECF9-4954-9278-C292410399A9}"/>
              </a:ext>
            </a:extLst>
          </p:cNvPr>
          <p:cNvSpPr txBox="1"/>
          <p:nvPr/>
        </p:nvSpPr>
        <p:spPr>
          <a:xfrm>
            <a:off x="5149065" y="1847463"/>
            <a:ext cx="4009466" cy="1200329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Our new function!</a:t>
            </a:r>
            <a:endParaRPr lang="en-GB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C1889F46-1756-4CCC-9F85-EDF356248587}"/>
              </a:ext>
            </a:extLst>
          </p:cNvPr>
          <p:cNvSpPr/>
          <p:nvPr/>
        </p:nvSpPr>
        <p:spPr>
          <a:xfrm rot="13086082" flipH="1">
            <a:off x="5480114" y="2991443"/>
            <a:ext cx="303829" cy="1177913"/>
          </a:xfrm>
          <a:custGeom>
            <a:avLst/>
            <a:gdLst>
              <a:gd name="connsiteX0" fmla="*/ 283101 w 303829"/>
              <a:gd name="connsiteY0" fmla="*/ 291971 h 1177913"/>
              <a:gd name="connsiteX1" fmla="*/ 303645 w 303829"/>
              <a:gd name="connsiteY1" fmla="*/ 617938 h 1177913"/>
              <a:gd name="connsiteX2" fmla="*/ 174356 w 303829"/>
              <a:gd name="connsiteY2" fmla="*/ 1171453 h 1177913"/>
              <a:gd name="connsiteX3" fmla="*/ 151915 w 303829"/>
              <a:gd name="connsiteY3" fmla="*/ 588957 h 1177913"/>
              <a:gd name="connsiteX4" fmla="*/ 283101 w 303829"/>
              <a:gd name="connsiteY4" fmla="*/ 291971 h 1177913"/>
              <a:gd name="connsiteX0" fmla="*/ 283101 w 303829"/>
              <a:gd name="connsiteY0" fmla="*/ 291971 h 1177913"/>
              <a:gd name="connsiteX1" fmla="*/ 303645 w 303829"/>
              <a:gd name="connsiteY1" fmla="*/ 617938 h 1177913"/>
              <a:gd name="connsiteX2" fmla="*/ 174356 w 303829"/>
              <a:gd name="connsiteY2" fmla="*/ 1171453 h 117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829" h="1177913" stroke="0" extrusionOk="0">
                <a:moveTo>
                  <a:pt x="283101" y="291971"/>
                </a:moveTo>
                <a:cubicBezTo>
                  <a:pt x="298183" y="384451"/>
                  <a:pt x="312076" y="511724"/>
                  <a:pt x="303645" y="617938"/>
                </a:cubicBezTo>
                <a:cubicBezTo>
                  <a:pt x="286488" y="913997"/>
                  <a:pt x="253783" y="1129445"/>
                  <a:pt x="174356" y="1171453"/>
                </a:cubicBezTo>
                <a:cubicBezTo>
                  <a:pt x="121436" y="1052644"/>
                  <a:pt x="200021" y="721823"/>
                  <a:pt x="151915" y="588957"/>
                </a:cubicBezTo>
                <a:cubicBezTo>
                  <a:pt x="177882" y="501398"/>
                  <a:pt x="255237" y="370119"/>
                  <a:pt x="283101" y="291971"/>
                </a:cubicBezTo>
                <a:close/>
              </a:path>
              <a:path w="303829" h="1177913" fill="none" extrusionOk="0">
                <a:moveTo>
                  <a:pt x="283101" y="291971"/>
                </a:moveTo>
                <a:cubicBezTo>
                  <a:pt x="289678" y="376654"/>
                  <a:pt x="304413" y="491118"/>
                  <a:pt x="303645" y="617938"/>
                </a:cubicBezTo>
                <a:cubicBezTo>
                  <a:pt x="324423" y="897196"/>
                  <a:pt x="259269" y="1139780"/>
                  <a:pt x="174356" y="1171453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7629936"/>
                      <a:gd name="adj2" fmla="val 526762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9529B27-4323-4D25-94E9-2492F80BC1DE}"/>
              </a:ext>
            </a:extLst>
          </p:cNvPr>
          <p:cNvSpPr/>
          <p:nvPr/>
        </p:nvSpPr>
        <p:spPr>
          <a:xfrm rot="19955499" flipH="1">
            <a:off x="4727637" y="930032"/>
            <a:ext cx="303829" cy="1177913"/>
          </a:xfrm>
          <a:custGeom>
            <a:avLst/>
            <a:gdLst>
              <a:gd name="connsiteX0" fmla="*/ 283101 w 303829"/>
              <a:gd name="connsiteY0" fmla="*/ 291971 h 1177913"/>
              <a:gd name="connsiteX1" fmla="*/ 303645 w 303829"/>
              <a:gd name="connsiteY1" fmla="*/ 617938 h 1177913"/>
              <a:gd name="connsiteX2" fmla="*/ 174356 w 303829"/>
              <a:gd name="connsiteY2" fmla="*/ 1171453 h 1177913"/>
              <a:gd name="connsiteX3" fmla="*/ 151915 w 303829"/>
              <a:gd name="connsiteY3" fmla="*/ 588957 h 1177913"/>
              <a:gd name="connsiteX4" fmla="*/ 283101 w 303829"/>
              <a:gd name="connsiteY4" fmla="*/ 291971 h 1177913"/>
              <a:gd name="connsiteX0" fmla="*/ 283101 w 303829"/>
              <a:gd name="connsiteY0" fmla="*/ 291971 h 1177913"/>
              <a:gd name="connsiteX1" fmla="*/ 303645 w 303829"/>
              <a:gd name="connsiteY1" fmla="*/ 617938 h 1177913"/>
              <a:gd name="connsiteX2" fmla="*/ 174356 w 303829"/>
              <a:gd name="connsiteY2" fmla="*/ 1171453 h 117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829" h="1177913" stroke="0" extrusionOk="0">
                <a:moveTo>
                  <a:pt x="283101" y="291971"/>
                </a:moveTo>
                <a:cubicBezTo>
                  <a:pt x="298183" y="384451"/>
                  <a:pt x="312076" y="511724"/>
                  <a:pt x="303645" y="617938"/>
                </a:cubicBezTo>
                <a:cubicBezTo>
                  <a:pt x="286488" y="913997"/>
                  <a:pt x="253783" y="1129445"/>
                  <a:pt x="174356" y="1171453"/>
                </a:cubicBezTo>
                <a:cubicBezTo>
                  <a:pt x="121436" y="1052644"/>
                  <a:pt x="200021" y="721823"/>
                  <a:pt x="151915" y="588957"/>
                </a:cubicBezTo>
                <a:cubicBezTo>
                  <a:pt x="177882" y="501398"/>
                  <a:pt x="255237" y="370119"/>
                  <a:pt x="283101" y="291971"/>
                </a:cubicBezTo>
                <a:close/>
              </a:path>
              <a:path w="303829" h="1177913" fill="none" extrusionOk="0">
                <a:moveTo>
                  <a:pt x="283101" y="291971"/>
                </a:moveTo>
                <a:cubicBezTo>
                  <a:pt x="289678" y="376654"/>
                  <a:pt x="304413" y="491118"/>
                  <a:pt x="303645" y="617938"/>
                </a:cubicBezTo>
                <a:cubicBezTo>
                  <a:pt x="324423" y="897196"/>
                  <a:pt x="259269" y="1139780"/>
                  <a:pt x="174356" y="1171453"/>
                </a:cubicBezTo>
              </a:path>
            </a:pathLst>
          </a:custGeom>
          <a:solidFill>
            <a:srgbClr val="FFFFFF"/>
          </a:solidFill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7629936"/>
                      <a:gd name="adj2" fmla="val 526762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256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A5E9D-59AE-4DE1-96B6-22857F50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6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36D53-6426-49E7-B99C-47D3EEE3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D07A7D-4862-4476-87BD-ABA064F4AD69}"/>
              </a:ext>
            </a:extLst>
          </p:cNvPr>
          <p:cNvSpPr/>
          <p:nvPr/>
        </p:nvSpPr>
        <p:spPr>
          <a:xfrm>
            <a:off x="5210175" y="1695450"/>
            <a:ext cx="2647950" cy="200025"/>
          </a:xfrm>
          <a:custGeom>
            <a:avLst/>
            <a:gdLst>
              <a:gd name="connsiteX0" fmla="*/ 0 w 2647950"/>
              <a:gd name="connsiteY0" fmla="*/ 0 h 200025"/>
              <a:gd name="connsiteX1" fmla="*/ 582549 w 2647950"/>
              <a:gd name="connsiteY1" fmla="*/ 0 h 200025"/>
              <a:gd name="connsiteX2" fmla="*/ 1165098 w 2647950"/>
              <a:gd name="connsiteY2" fmla="*/ 0 h 200025"/>
              <a:gd name="connsiteX3" fmla="*/ 1800606 w 2647950"/>
              <a:gd name="connsiteY3" fmla="*/ 0 h 200025"/>
              <a:gd name="connsiteX4" fmla="*/ 2647950 w 2647950"/>
              <a:gd name="connsiteY4" fmla="*/ 0 h 200025"/>
              <a:gd name="connsiteX5" fmla="*/ 2647950 w 2647950"/>
              <a:gd name="connsiteY5" fmla="*/ 200025 h 200025"/>
              <a:gd name="connsiteX6" fmla="*/ 1985963 w 2647950"/>
              <a:gd name="connsiteY6" fmla="*/ 200025 h 200025"/>
              <a:gd name="connsiteX7" fmla="*/ 1271016 w 2647950"/>
              <a:gd name="connsiteY7" fmla="*/ 200025 h 200025"/>
              <a:gd name="connsiteX8" fmla="*/ 0 w 2647950"/>
              <a:gd name="connsiteY8" fmla="*/ 200025 h 200025"/>
              <a:gd name="connsiteX9" fmla="*/ 0 w 2647950"/>
              <a:gd name="connsiteY9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47950" h="200025" extrusionOk="0">
                <a:moveTo>
                  <a:pt x="0" y="0"/>
                </a:moveTo>
                <a:cubicBezTo>
                  <a:pt x="235625" y="-7250"/>
                  <a:pt x="325830" y="-10401"/>
                  <a:pt x="582549" y="0"/>
                </a:cubicBezTo>
                <a:cubicBezTo>
                  <a:pt x="839268" y="10401"/>
                  <a:pt x="917905" y="154"/>
                  <a:pt x="1165098" y="0"/>
                </a:cubicBezTo>
                <a:cubicBezTo>
                  <a:pt x="1412291" y="-154"/>
                  <a:pt x="1493615" y="-3905"/>
                  <a:pt x="1800606" y="0"/>
                </a:cubicBezTo>
                <a:cubicBezTo>
                  <a:pt x="2107597" y="3905"/>
                  <a:pt x="2330480" y="5478"/>
                  <a:pt x="2647950" y="0"/>
                </a:cubicBezTo>
                <a:cubicBezTo>
                  <a:pt x="2639448" y="74568"/>
                  <a:pt x="2652674" y="112053"/>
                  <a:pt x="2647950" y="200025"/>
                </a:cubicBezTo>
                <a:cubicBezTo>
                  <a:pt x="2476745" y="173069"/>
                  <a:pt x="2254741" y="206234"/>
                  <a:pt x="1985963" y="200025"/>
                </a:cubicBezTo>
                <a:cubicBezTo>
                  <a:pt x="1717185" y="193816"/>
                  <a:pt x="1526044" y="227353"/>
                  <a:pt x="1271016" y="200025"/>
                </a:cubicBezTo>
                <a:cubicBezTo>
                  <a:pt x="1015988" y="172697"/>
                  <a:pt x="373014" y="159218"/>
                  <a:pt x="0" y="200025"/>
                </a:cubicBezTo>
                <a:cubicBezTo>
                  <a:pt x="4598" y="123760"/>
                  <a:pt x="342" y="4298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B34B7-8CC4-4FF7-85D4-CF1F071AC2D4}"/>
              </a:ext>
            </a:extLst>
          </p:cNvPr>
          <p:cNvSpPr/>
          <p:nvPr/>
        </p:nvSpPr>
        <p:spPr>
          <a:xfrm>
            <a:off x="5210175" y="4419600"/>
            <a:ext cx="2647950" cy="542926"/>
          </a:xfrm>
          <a:custGeom>
            <a:avLst/>
            <a:gdLst>
              <a:gd name="connsiteX0" fmla="*/ 0 w 2647950"/>
              <a:gd name="connsiteY0" fmla="*/ 0 h 542926"/>
              <a:gd name="connsiteX1" fmla="*/ 582549 w 2647950"/>
              <a:gd name="connsiteY1" fmla="*/ 0 h 542926"/>
              <a:gd name="connsiteX2" fmla="*/ 1165098 w 2647950"/>
              <a:gd name="connsiteY2" fmla="*/ 0 h 542926"/>
              <a:gd name="connsiteX3" fmla="*/ 1800606 w 2647950"/>
              <a:gd name="connsiteY3" fmla="*/ 0 h 542926"/>
              <a:gd name="connsiteX4" fmla="*/ 2647950 w 2647950"/>
              <a:gd name="connsiteY4" fmla="*/ 0 h 542926"/>
              <a:gd name="connsiteX5" fmla="*/ 2647950 w 2647950"/>
              <a:gd name="connsiteY5" fmla="*/ 542926 h 542926"/>
              <a:gd name="connsiteX6" fmla="*/ 1985963 w 2647950"/>
              <a:gd name="connsiteY6" fmla="*/ 542926 h 542926"/>
              <a:gd name="connsiteX7" fmla="*/ 1271016 w 2647950"/>
              <a:gd name="connsiteY7" fmla="*/ 542926 h 542926"/>
              <a:gd name="connsiteX8" fmla="*/ 0 w 2647950"/>
              <a:gd name="connsiteY8" fmla="*/ 542926 h 542926"/>
              <a:gd name="connsiteX9" fmla="*/ 0 w 2647950"/>
              <a:gd name="connsiteY9" fmla="*/ 0 h 54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47950" h="542926" extrusionOk="0">
                <a:moveTo>
                  <a:pt x="0" y="0"/>
                </a:moveTo>
                <a:cubicBezTo>
                  <a:pt x="235625" y="-7250"/>
                  <a:pt x="325830" y="-10401"/>
                  <a:pt x="582549" y="0"/>
                </a:cubicBezTo>
                <a:cubicBezTo>
                  <a:pt x="839268" y="10401"/>
                  <a:pt x="917905" y="154"/>
                  <a:pt x="1165098" y="0"/>
                </a:cubicBezTo>
                <a:cubicBezTo>
                  <a:pt x="1412291" y="-154"/>
                  <a:pt x="1493615" y="-3905"/>
                  <a:pt x="1800606" y="0"/>
                </a:cubicBezTo>
                <a:cubicBezTo>
                  <a:pt x="2107597" y="3905"/>
                  <a:pt x="2330480" y="5478"/>
                  <a:pt x="2647950" y="0"/>
                </a:cubicBezTo>
                <a:cubicBezTo>
                  <a:pt x="2625864" y="141415"/>
                  <a:pt x="2655941" y="383473"/>
                  <a:pt x="2647950" y="542926"/>
                </a:cubicBezTo>
                <a:cubicBezTo>
                  <a:pt x="2476745" y="515970"/>
                  <a:pt x="2254741" y="549135"/>
                  <a:pt x="1985963" y="542926"/>
                </a:cubicBezTo>
                <a:cubicBezTo>
                  <a:pt x="1717185" y="536717"/>
                  <a:pt x="1526044" y="570254"/>
                  <a:pt x="1271016" y="542926"/>
                </a:cubicBezTo>
                <a:cubicBezTo>
                  <a:pt x="1015988" y="515598"/>
                  <a:pt x="373014" y="502119"/>
                  <a:pt x="0" y="542926"/>
                </a:cubicBezTo>
                <a:cubicBezTo>
                  <a:pt x="15681" y="390982"/>
                  <a:pt x="18824" y="14227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A8EE2-A9D7-4D8D-B7E0-630CD8A24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2" t="38195" r="53759" b="46944"/>
          <a:stretch/>
        </p:blipFill>
        <p:spPr>
          <a:xfrm>
            <a:off x="6848476" y="5400675"/>
            <a:ext cx="4381500" cy="101917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33386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C52D8-DB1B-4641-840D-70587CC1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Task 2: Let’s fix the problematic function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B4CB9-E02E-4E97-8EC6-5529CEBE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881187"/>
            <a:ext cx="75723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ADB53-ED98-4026-A362-768A1D76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70" y="0"/>
            <a:ext cx="1016906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20C541-E5E0-4959-8231-39F29EFE3A38}"/>
              </a:ext>
            </a:extLst>
          </p:cNvPr>
          <p:cNvSpPr/>
          <p:nvPr/>
        </p:nvSpPr>
        <p:spPr>
          <a:xfrm>
            <a:off x="4497184" y="4763191"/>
            <a:ext cx="2186247" cy="241070"/>
          </a:xfrm>
          <a:custGeom>
            <a:avLst/>
            <a:gdLst>
              <a:gd name="connsiteX0" fmla="*/ 0 w 2186247"/>
              <a:gd name="connsiteY0" fmla="*/ 0 h 241070"/>
              <a:gd name="connsiteX1" fmla="*/ 480974 w 2186247"/>
              <a:gd name="connsiteY1" fmla="*/ 0 h 241070"/>
              <a:gd name="connsiteX2" fmla="*/ 961949 w 2186247"/>
              <a:gd name="connsiteY2" fmla="*/ 0 h 241070"/>
              <a:gd name="connsiteX3" fmla="*/ 1486648 w 2186247"/>
              <a:gd name="connsiteY3" fmla="*/ 0 h 241070"/>
              <a:gd name="connsiteX4" fmla="*/ 2186247 w 2186247"/>
              <a:gd name="connsiteY4" fmla="*/ 0 h 241070"/>
              <a:gd name="connsiteX5" fmla="*/ 2186247 w 2186247"/>
              <a:gd name="connsiteY5" fmla="*/ 241070 h 241070"/>
              <a:gd name="connsiteX6" fmla="*/ 1639685 w 2186247"/>
              <a:gd name="connsiteY6" fmla="*/ 241070 h 241070"/>
              <a:gd name="connsiteX7" fmla="*/ 1049399 w 2186247"/>
              <a:gd name="connsiteY7" fmla="*/ 241070 h 241070"/>
              <a:gd name="connsiteX8" fmla="*/ 0 w 2186247"/>
              <a:gd name="connsiteY8" fmla="*/ 241070 h 241070"/>
              <a:gd name="connsiteX9" fmla="*/ 0 w 2186247"/>
              <a:gd name="connsiteY9" fmla="*/ 0 h 24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6247" h="241070" extrusionOk="0">
                <a:moveTo>
                  <a:pt x="0" y="0"/>
                </a:moveTo>
                <a:cubicBezTo>
                  <a:pt x="127667" y="-10444"/>
                  <a:pt x="292155" y="3689"/>
                  <a:pt x="480974" y="0"/>
                </a:cubicBezTo>
                <a:cubicBezTo>
                  <a:pt x="669793" y="-3689"/>
                  <a:pt x="786647" y="8612"/>
                  <a:pt x="961949" y="0"/>
                </a:cubicBezTo>
                <a:cubicBezTo>
                  <a:pt x="1137251" y="-8612"/>
                  <a:pt x="1226841" y="-25174"/>
                  <a:pt x="1486648" y="0"/>
                </a:cubicBezTo>
                <a:cubicBezTo>
                  <a:pt x="1746455" y="25174"/>
                  <a:pt x="1953516" y="-33296"/>
                  <a:pt x="2186247" y="0"/>
                </a:cubicBezTo>
                <a:cubicBezTo>
                  <a:pt x="2178287" y="107487"/>
                  <a:pt x="2195888" y="149462"/>
                  <a:pt x="2186247" y="241070"/>
                </a:cubicBezTo>
                <a:cubicBezTo>
                  <a:pt x="1957133" y="241387"/>
                  <a:pt x="1861121" y="257686"/>
                  <a:pt x="1639685" y="241070"/>
                </a:cubicBezTo>
                <a:cubicBezTo>
                  <a:pt x="1418249" y="224454"/>
                  <a:pt x="1307012" y="250153"/>
                  <a:pt x="1049399" y="241070"/>
                </a:cubicBezTo>
                <a:cubicBezTo>
                  <a:pt x="791786" y="231987"/>
                  <a:pt x="377466" y="280778"/>
                  <a:pt x="0" y="241070"/>
                </a:cubicBezTo>
                <a:cubicBezTo>
                  <a:pt x="10637" y="188688"/>
                  <a:pt x="1588" y="4997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7FAC89-68C5-41CD-AE96-81EB2B49811B}"/>
              </a:ext>
            </a:extLst>
          </p:cNvPr>
          <p:cNvSpPr/>
          <p:nvPr/>
        </p:nvSpPr>
        <p:spPr>
          <a:xfrm>
            <a:off x="4746565" y="5149047"/>
            <a:ext cx="3990110" cy="711425"/>
          </a:xfrm>
          <a:custGeom>
            <a:avLst/>
            <a:gdLst>
              <a:gd name="connsiteX0" fmla="*/ 0 w 3990110"/>
              <a:gd name="connsiteY0" fmla="*/ 0 h 711425"/>
              <a:gd name="connsiteX1" fmla="*/ 704919 w 3990110"/>
              <a:gd name="connsiteY1" fmla="*/ 0 h 711425"/>
              <a:gd name="connsiteX2" fmla="*/ 1290136 w 3990110"/>
              <a:gd name="connsiteY2" fmla="*/ 0 h 711425"/>
              <a:gd name="connsiteX3" fmla="*/ 1875352 w 3990110"/>
              <a:gd name="connsiteY3" fmla="*/ 0 h 711425"/>
              <a:gd name="connsiteX4" fmla="*/ 2460568 w 3990110"/>
              <a:gd name="connsiteY4" fmla="*/ 0 h 711425"/>
              <a:gd name="connsiteX5" fmla="*/ 3125586 w 3990110"/>
              <a:gd name="connsiteY5" fmla="*/ 0 h 711425"/>
              <a:gd name="connsiteX6" fmla="*/ 3990110 w 3990110"/>
              <a:gd name="connsiteY6" fmla="*/ 0 h 711425"/>
              <a:gd name="connsiteX7" fmla="*/ 3990110 w 3990110"/>
              <a:gd name="connsiteY7" fmla="*/ 348598 h 711425"/>
              <a:gd name="connsiteX8" fmla="*/ 3990110 w 3990110"/>
              <a:gd name="connsiteY8" fmla="*/ 711425 h 711425"/>
              <a:gd name="connsiteX9" fmla="*/ 3364993 w 3990110"/>
              <a:gd name="connsiteY9" fmla="*/ 711425 h 711425"/>
              <a:gd name="connsiteX10" fmla="*/ 2819678 w 3990110"/>
              <a:gd name="connsiteY10" fmla="*/ 711425 h 711425"/>
              <a:gd name="connsiteX11" fmla="*/ 2074857 w 3990110"/>
              <a:gd name="connsiteY11" fmla="*/ 711425 h 711425"/>
              <a:gd name="connsiteX12" fmla="*/ 1489641 w 3990110"/>
              <a:gd name="connsiteY12" fmla="*/ 711425 h 711425"/>
              <a:gd name="connsiteX13" fmla="*/ 824623 w 3990110"/>
              <a:gd name="connsiteY13" fmla="*/ 711425 h 711425"/>
              <a:gd name="connsiteX14" fmla="*/ 0 w 3990110"/>
              <a:gd name="connsiteY14" fmla="*/ 711425 h 711425"/>
              <a:gd name="connsiteX15" fmla="*/ 0 w 3990110"/>
              <a:gd name="connsiteY15" fmla="*/ 377055 h 711425"/>
              <a:gd name="connsiteX16" fmla="*/ 0 w 3990110"/>
              <a:gd name="connsiteY16" fmla="*/ 0 h 7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90110" h="711425" extrusionOk="0">
                <a:moveTo>
                  <a:pt x="0" y="0"/>
                </a:moveTo>
                <a:cubicBezTo>
                  <a:pt x="200590" y="12512"/>
                  <a:pt x="450410" y="29646"/>
                  <a:pt x="704919" y="0"/>
                </a:cubicBezTo>
                <a:cubicBezTo>
                  <a:pt x="959428" y="-29646"/>
                  <a:pt x="1167674" y="-19703"/>
                  <a:pt x="1290136" y="0"/>
                </a:cubicBezTo>
                <a:cubicBezTo>
                  <a:pt x="1412598" y="19703"/>
                  <a:pt x="1747747" y="7903"/>
                  <a:pt x="1875352" y="0"/>
                </a:cubicBezTo>
                <a:cubicBezTo>
                  <a:pt x="2002957" y="-7903"/>
                  <a:pt x="2184549" y="23926"/>
                  <a:pt x="2460568" y="0"/>
                </a:cubicBezTo>
                <a:cubicBezTo>
                  <a:pt x="2736587" y="-23926"/>
                  <a:pt x="2887096" y="-29466"/>
                  <a:pt x="3125586" y="0"/>
                </a:cubicBezTo>
                <a:cubicBezTo>
                  <a:pt x="3364076" y="29466"/>
                  <a:pt x="3727322" y="10303"/>
                  <a:pt x="3990110" y="0"/>
                </a:cubicBezTo>
                <a:cubicBezTo>
                  <a:pt x="3995823" y="81792"/>
                  <a:pt x="4005450" y="278523"/>
                  <a:pt x="3990110" y="348598"/>
                </a:cubicBezTo>
                <a:cubicBezTo>
                  <a:pt x="3974770" y="418673"/>
                  <a:pt x="3998581" y="582227"/>
                  <a:pt x="3990110" y="711425"/>
                </a:cubicBezTo>
                <a:cubicBezTo>
                  <a:pt x="3816900" y="699103"/>
                  <a:pt x="3560117" y="738980"/>
                  <a:pt x="3364993" y="711425"/>
                </a:cubicBezTo>
                <a:cubicBezTo>
                  <a:pt x="3169869" y="683870"/>
                  <a:pt x="2937242" y="719577"/>
                  <a:pt x="2819678" y="711425"/>
                </a:cubicBezTo>
                <a:cubicBezTo>
                  <a:pt x="2702115" y="703273"/>
                  <a:pt x="2277031" y="728527"/>
                  <a:pt x="2074857" y="711425"/>
                </a:cubicBezTo>
                <a:cubicBezTo>
                  <a:pt x="1872683" y="694323"/>
                  <a:pt x="1673459" y="737995"/>
                  <a:pt x="1489641" y="711425"/>
                </a:cubicBezTo>
                <a:cubicBezTo>
                  <a:pt x="1305823" y="684855"/>
                  <a:pt x="1094706" y="715945"/>
                  <a:pt x="824623" y="711425"/>
                </a:cubicBezTo>
                <a:cubicBezTo>
                  <a:pt x="554540" y="706905"/>
                  <a:pt x="385215" y="749651"/>
                  <a:pt x="0" y="711425"/>
                </a:cubicBezTo>
                <a:cubicBezTo>
                  <a:pt x="6399" y="626257"/>
                  <a:pt x="-7366" y="456380"/>
                  <a:pt x="0" y="377055"/>
                </a:cubicBezTo>
                <a:cubicBezTo>
                  <a:pt x="7366" y="297730"/>
                  <a:pt x="18363" y="7854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04651654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E4C8E-FDAD-4ECC-A93A-FBBDA23D7E8C}"/>
              </a:ext>
            </a:extLst>
          </p:cNvPr>
          <p:cNvSpPr txBox="1"/>
          <p:nvPr/>
        </p:nvSpPr>
        <p:spPr>
          <a:xfrm>
            <a:off x="1187485" y="4317395"/>
            <a:ext cx="227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Button!</a:t>
            </a:r>
            <a:endParaRPr lang="en-GB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C60B40C3-39EE-4F87-98AA-E3040476F5E1}"/>
              </a:ext>
            </a:extLst>
          </p:cNvPr>
          <p:cNvSpPr/>
          <p:nvPr/>
        </p:nvSpPr>
        <p:spPr>
          <a:xfrm rot="5400000">
            <a:off x="3752944" y="3842683"/>
            <a:ext cx="436765" cy="1781076"/>
          </a:xfrm>
          <a:custGeom>
            <a:avLst/>
            <a:gdLst>
              <a:gd name="connsiteX0" fmla="*/ 409316 w 436765"/>
              <a:gd name="connsiteY0" fmla="*/ 458294 h 1781076"/>
              <a:gd name="connsiteX1" fmla="*/ 436644 w 436765"/>
              <a:gd name="connsiteY1" fmla="*/ 920277 h 1781076"/>
              <a:gd name="connsiteX2" fmla="*/ 330181 w 436765"/>
              <a:gd name="connsiteY2" fmla="*/ 1655532 h 1781076"/>
              <a:gd name="connsiteX3" fmla="*/ 273164 w 436765"/>
              <a:gd name="connsiteY3" fmla="*/ 1265385 h 1781076"/>
              <a:gd name="connsiteX4" fmla="*/ 218383 w 436765"/>
              <a:gd name="connsiteY4" fmla="*/ 890538 h 1781076"/>
              <a:gd name="connsiteX5" fmla="*/ 409316 w 436765"/>
              <a:gd name="connsiteY5" fmla="*/ 458294 h 1781076"/>
              <a:gd name="connsiteX0" fmla="*/ 409316 w 436765"/>
              <a:gd name="connsiteY0" fmla="*/ 458294 h 1781076"/>
              <a:gd name="connsiteX1" fmla="*/ 436644 w 436765"/>
              <a:gd name="connsiteY1" fmla="*/ 920277 h 1781076"/>
              <a:gd name="connsiteX2" fmla="*/ 330181 w 436765"/>
              <a:gd name="connsiteY2" fmla="*/ 1655532 h 178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765" h="1781076" stroke="0" extrusionOk="0">
                <a:moveTo>
                  <a:pt x="409316" y="458294"/>
                </a:moveTo>
                <a:cubicBezTo>
                  <a:pt x="428842" y="590550"/>
                  <a:pt x="445440" y="767455"/>
                  <a:pt x="436644" y="920277"/>
                </a:cubicBezTo>
                <a:cubicBezTo>
                  <a:pt x="406662" y="1254995"/>
                  <a:pt x="440300" y="1497140"/>
                  <a:pt x="330181" y="1655532"/>
                </a:cubicBezTo>
                <a:cubicBezTo>
                  <a:pt x="290660" y="1518559"/>
                  <a:pt x="346707" y="1451088"/>
                  <a:pt x="273164" y="1265385"/>
                </a:cubicBezTo>
                <a:cubicBezTo>
                  <a:pt x="199621" y="1079682"/>
                  <a:pt x="246616" y="1073658"/>
                  <a:pt x="218383" y="890538"/>
                </a:cubicBezTo>
                <a:cubicBezTo>
                  <a:pt x="249864" y="742321"/>
                  <a:pt x="352323" y="672218"/>
                  <a:pt x="409316" y="458294"/>
                </a:cubicBezTo>
                <a:close/>
              </a:path>
              <a:path w="436765" h="1781076" fill="none" extrusionOk="0">
                <a:moveTo>
                  <a:pt x="409316" y="458294"/>
                </a:moveTo>
                <a:cubicBezTo>
                  <a:pt x="394622" y="627830"/>
                  <a:pt x="400661" y="768001"/>
                  <a:pt x="436644" y="920277"/>
                </a:cubicBezTo>
                <a:cubicBezTo>
                  <a:pt x="422311" y="1207641"/>
                  <a:pt x="378642" y="1519809"/>
                  <a:pt x="330181" y="1655532"/>
                </a:cubicBezTo>
              </a:path>
              <a:path w="436765" h="1781076" fill="none" stroke="0" extrusionOk="0">
                <a:moveTo>
                  <a:pt x="409316" y="458294"/>
                </a:moveTo>
                <a:cubicBezTo>
                  <a:pt x="431215" y="602320"/>
                  <a:pt x="402217" y="777088"/>
                  <a:pt x="436644" y="920277"/>
                </a:cubicBezTo>
                <a:cubicBezTo>
                  <a:pt x="429594" y="1221716"/>
                  <a:pt x="386268" y="1471528"/>
                  <a:pt x="330181" y="1655532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7629936"/>
                      <a:gd name="adj2" fmla="val 490112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273339F-C04E-4FDB-8EDF-1FFB53E62E0C}"/>
              </a:ext>
            </a:extLst>
          </p:cNvPr>
          <p:cNvSpPr/>
          <p:nvPr/>
        </p:nvSpPr>
        <p:spPr>
          <a:xfrm rot="16200000">
            <a:off x="2798622" y="1492522"/>
            <a:ext cx="116378" cy="116386"/>
          </a:xfrm>
          <a:prstGeom prst="triangl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2DCAD52-0881-45D5-AD3B-DBF9C0FA5E46}"/>
              </a:ext>
            </a:extLst>
          </p:cNvPr>
          <p:cNvSpPr/>
          <p:nvPr/>
        </p:nvSpPr>
        <p:spPr>
          <a:xfrm rot="16200000" flipV="1">
            <a:off x="3823486" y="4503095"/>
            <a:ext cx="436765" cy="2116242"/>
          </a:xfrm>
          <a:custGeom>
            <a:avLst/>
            <a:gdLst>
              <a:gd name="connsiteX0" fmla="*/ 392658 w 436765"/>
              <a:gd name="connsiteY0" fmla="*/ 420478 h 2116242"/>
              <a:gd name="connsiteX1" fmla="*/ 436742 w 436765"/>
              <a:gd name="connsiteY1" fmla="*/ 1073570 h 2116242"/>
              <a:gd name="connsiteX2" fmla="*/ 332311 w 436765"/>
              <a:gd name="connsiteY2" fmla="*/ 1960840 h 2116242"/>
              <a:gd name="connsiteX3" fmla="*/ 274208 w 436765"/>
              <a:gd name="connsiteY3" fmla="*/ 1500453 h 2116242"/>
              <a:gd name="connsiteX4" fmla="*/ 218383 w 436765"/>
              <a:gd name="connsiteY4" fmla="*/ 1058121 h 2116242"/>
              <a:gd name="connsiteX5" fmla="*/ 305521 w 436765"/>
              <a:gd name="connsiteY5" fmla="*/ 739300 h 2116242"/>
              <a:gd name="connsiteX6" fmla="*/ 392658 w 436765"/>
              <a:gd name="connsiteY6" fmla="*/ 420478 h 2116242"/>
              <a:gd name="connsiteX0" fmla="*/ 392658 w 436765"/>
              <a:gd name="connsiteY0" fmla="*/ 420478 h 2116242"/>
              <a:gd name="connsiteX1" fmla="*/ 436742 w 436765"/>
              <a:gd name="connsiteY1" fmla="*/ 1073570 h 2116242"/>
              <a:gd name="connsiteX2" fmla="*/ 332311 w 436765"/>
              <a:gd name="connsiteY2" fmla="*/ 1960840 h 211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765" h="2116242" stroke="0" extrusionOk="0">
                <a:moveTo>
                  <a:pt x="392658" y="420478"/>
                </a:moveTo>
                <a:cubicBezTo>
                  <a:pt x="423807" y="557394"/>
                  <a:pt x="450247" y="852592"/>
                  <a:pt x="436742" y="1073570"/>
                </a:cubicBezTo>
                <a:cubicBezTo>
                  <a:pt x="420483" y="1454030"/>
                  <a:pt x="455708" y="1767365"/>
                  <a:pt x="332311" y="1960840"/>
                </a:cubicBezTo>
                <a:cubicBezTo>
                  <a:pt x="285736" y="1842410"/>
                  <a:pt x="305642" y="1712519"/>
                  <a:pt x="274208" y="1500453"/>
                </a:cubicBezTo>
                <a:cubicBezTo>
                  <a:pt x="242774" y="1288388"/>
                  <a:pt x="274293" y="1160434"/>
                  <a:pt x="218383" y="1058121"/>
                </a:cubicBezTo>
                <a:cubicBezTo>
                  <a:pt x="236146" y="991232"/>
                  <a:pt x="308211" y="821194"/>
                  <a:pt x="305521" y="739300"/>
                </a:cubicBezTo>
                <a:cubicBezTo>
                  <a:pt x="302831" y="657406"/>
                  <a:pt x="380531" y="566188"/>
                  <a:pt x="392658" y="420478"/>
                </a:cubicBezTo>
                <a:close/>
              </a:path>
              <a:path w="436765" h="2116242" fill="none" extrusionOk="0">
                <a:moveTo>
                  <a:pt x="392658" y="420478"/>
                </a:moveTo>
                <a:cubicBezTo>
                  <a:pt x="448514" y="643099"/>
                  <a:pt x="408232" y="858203"/>
                  <a:pt x="436742" y="1073570"/>
                </a:cubicBezTo>
                <a:cubicBezTo>
                  <a:pt x="439890" y="1438531"/>
                  <a:pt x="398152" y="1749634"/>
                  <a:pt x="332311" y="1960840"/>
                </a:cubicBezTo>
              </a:path>
              <a:path w="436765" h="2116242" fill="none" stroke="0" extrusionOk="0">
                <a:moveTo>
                  <a:pt x="392658" y="420478"/>
                </a:moveTo>
                <a:cubicBezTo>
                  <a:pt x="433844" y="617124"/>
                  <a:pt x="399583" y="866088"/>
                  <a:pt x="436742" y="1073570"/>
                </a:cubicBezTo>
                <a:cubicBezTo>
                  <a:pt x="404431" y="1407641"/>
                  <a:pt x="359793" y="1797794"/>
                  <a:pt x="332311" y="1960840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7117179"/>
                      <a:gd name="adj2" fmla="val 496841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7028EE-5471-4B56-99DB-5698243A38D0}"/>
              </a:ext>
            </a:extLst>
          </p:cNvPr>
          <p:cNvSpPr txBox="1"/>
          <p:nvPr/>
        </p:nvSpPr>
        <p:spPr>
          <a:xfrm>
            <a:off x="726323" y="5173640"/>
            <a:ext cx="2667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Function</a:t>
            </a:r>
            <a:endParaRPr lang="en-GB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74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B4CB9-E02E-4E97-8EC6-5529CEBE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400300"/>
            <a:ext cx="5556957" cy="2271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B102F0-3C29-47C3-9857-EE175B6740A6}"/>
              </a:ext>
            </a:extLst>
          </p:cNvPr>
          <p:cNvSpPr/>
          <p:nvPr/>
        </p:nvSpPr>
        <p:spPr>
          <a:xfrm>
            <a:off x="3705224" y="3251597"/>
            <a:ext cx="2390775" cy="15251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352F6-C28F-4CFB-92E9-8F11BF47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1966912"/>
            <a:ext cx="56578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3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B4CB9-E02E-4E97-8EC6-5529CEBE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400300"/>
            <a:ext cx="5556957" cy="2271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B102F0-3C29-47C3-9857-EE175B6740A6}"/>
              </a:ext>
            </a:extLst>
          </p:cNvPr>
          <p:cNvSpPr/>
          <p:nvPr/>
        </p:nvSpPr>
        <p:spPr>
          <a:xfrm>
            <a:off x="3705224" y="2819399"/>
            <a:ext cx="2390775" cy="140970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74541-BB96-4B56-A708-08ED9500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909762"/>
            <a:ext cx="56769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0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09458-EB52-47FF-8613-D4F8A56F2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  <p:pic>
        <p:nvPicPr>
          <p:cNvPr id="4" name="Graphic 3" descr="Thumbs up sign with solid fill">
            <a:extLst>
              <a:ext uri="{FF2B5EF4-FFF2-40B4-BE49-F238E27FC236}">
                <a16:creationId xmlns:a16="http://schemas.microsoft.com/office/drawing/2014/main" id="{DF99A280-BDF0-4C5D-B847-DB6531CC4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7886" y="1813385"/>
            <a:ext cx="914400" cy="914400"/>
          </a:xfrm>
          <a:prstGeom prst="rect">
            <a:avLst/>
          </a:prstGeom>
        </p:spPr>
      </p:pic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E679CB82-EB75-4285-8365-519C74E63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1386" y="1356185"/>
            <a:ext cx="914400" cy="914400"/>
          </a:xfrm>
          <a:prstGeom prst="rect">
            <a:avLst/>
          </a:prstGeom>
        </p:spPr>
      </p:pic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374632EB-3A24-4B3E-80B2-AEE506394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686" y="16419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4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C52D8-DB1B-4641-840D-70587CC1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677" y="257178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Bonus task: Clear the text when user clicks to enter number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91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576D2-BE22-4B39-91E6-930FE9AD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8F95938-D980-4418-9F8D-CB7BC27AB6AC}"/>
              </a:ext>
            </a:extLst>
          </p:cNvPr>
          <p:cNvSpPr/>
          <p:nvPr/>
        </p:nvSpPr>
        <p:spPr>
          <a:xfrm>
            <a:off x="8105775" y="3221162"/>
            <a:ext cx="1704975" cy="914400"/>
          </a:xfrm>
          <a:custGeom>
            <a:avLst/>
            <a:gdLst>
              <a:gd name="connsiteX0" fmla="*/ 0 w 1704975"/>
              <a:gd name="connsiteY0" fmla="*/ 457200 h 914400"/>
              <a:gd name="connsiteX1" fmla="*/ 852488 w 1704975"/>
              <a:gd name="connsiteY1" fmla="*/ 0 h 914400"/>
              <a:gd name="connsiteX2" fmla="*/ 1704976 w 1704975"/>
              <a:gd name="connsiteY2" fmla="*/ 457200 h 914400"/>
              <a:gd name="connsiteX3" fmla="*/ 852488 w 1704975"/>
              <a:gd name="connsiteY3" fmla="*/ 914400 h 914400"/>
              <a:gd name="connsiteX4" fmla="*/ 0 w 1704975"/>
              <a:gd name="connsiteY4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4975" h="914400" extrusionOk="0">
                <a:moveTo>
                  <a:pt x="0" y="457200"/>
                </a:moveTo>
                <a:cubicBezTo>
                  <a:pt x="-3948" y="97864"/>
                  <a:pt x="404256" y="-7805"/>
                  <a:pt x="852488" y="0"/>
                </a:cubicBezTo>
                <a:cubicBezTo>
                  <a:pt x="1334734" y="-2713"/>
                  <a:pt x="1678495" y="239150"/>
                  <a:pt x="1704976" y="457200"/>
                </a:cubicBezTo>
                <a:cubicBezTo>
                  <a:pt x="1720989" y="657844"/>
                  <a:pt x="1319940" y="843811"/>
                  <a:pt x="852488" y="914400"/>
                </a:cubicBezTo>
                <a:cubicBezTo>
                  <a:pt x="385445" y="924165"/>
                  <a:pt x="-15738" y="648714"/>
                  <a:pt x="0" y="45720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02002B3A-1017-4E17-866C-5C50158DA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1825" y="33354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0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0A167-DDDB-4CC9-8FB6-5ED839C3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54" y="4535147"/>
            <a:ext cx="6339728" cy="130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9ABB5-7769-4049-A4DC-CF4648130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37" y="275772"/>
            <a:ext cx="1837335" cy="360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4A95A-0687-45E7-981C-FA91C42D9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69" y="275772"/>
            <a:ext cx="1837335" cy="360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04567F-FE91-4CF5-975E-5CD7F3A45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601" y="275772"/>
            <a:ext cx="1837335" cy="3606800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D4084E37-B081-4277-B12C-CC87F19917A5}"/>
              </a:ext>
            </a:extLst>
          </p:cNvPr>
          <p:cNvSpPr/>
          <p:nvPr/>
        </p:nvSpPr>
        <p:spPr>
          <a:xfrm rot="4501923">
            <a:off x="4392102" y="964424"/>
            <a:ext cx="467707" cy="1629696"/>
          </a:xfrm>
          <a:custGeom>
            <a:avLst/>
            <a:gdLst>
              <a:gd name="connsiteX0" fmla="*/ 460089 w 467707"/>
              <a:gd name="connsiteY0" fmla="*/ 608567 h 1629696"/>
              <a:gd name="connsiteX1" fmla="*/ 466049 w 467707"/>
              <a:gd name="connsiteY1" fmla="*/ 911697 h 1629696"/>
              <a:gd name="connsiteX2" fmla="*/ 267090 w 467707"/>
              <a:gd name="connsiteY2" fmla="*/ 1621424 h 1629696"/>
              <a:gd name="connsiteX3" fmla="*/ 250140 w 467707"/>
              <a:gd name="connsiteY3" fmla="*/ 1210070 h 1629696"/>
              <a:gd name="connsiteX4" fmla="*/ 233854 w 467707"/>
              <a:gd name="connsiteY4" fmla="*/ 814848 h 1629696"/>
              <a:gd name="connsiteX5" fmla="*/ 460089 w 467707"/>
              <a:gd name="connsiteY5" fmla="*/ 608567 h 1629696"/>
              <a:gd name="connsiteX0" fmla="*/ 460089 w 467707"/>
              <a:gd name="connsiteY0" fmla="*/ 608567 h 1629696"/>
              <a:gd name="connsiteX1" fmla="*/ 466049 w 467707"/>
              <a:gd name="connsiteY1" fmla="*/ 911697 h 1629696"/>
              <a:gd name="connsiteX2" fmla="*/ 267090 w 467707"/>
              <a:gd name="connsiteY2" fmla="*/ 1621424 h 162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707" h="1629696" stroke="0" extrusionOk="0">
                <a:moveTo>
                  <a:pt x="460089" y="608567"/>
                </a:moveTo>
                <a:cubicBezTo>
                  <a:pt x="468211" y="688360"/>
                  <a:pt x="484463" y="827069"/>
                  <a:pt x="466049" y="911697"/>
                </a:cubicBezTo>
                <a:cubicBezTo>
                  <a:pt x="436564" y="1297396"/>
                  <a:pt x="399406" y="1567108"/>
                  <a:pt x="267090" y="1621424"/>
                </a:cubicBezTo>
                <a:cubicBezTo>
                  <a:pt x="246217" y="1530937"/>
                  <a:pt x="297624" y="1374455"/>
                  <a:pt x="250140" y="1210070"/>
                </a:cubicBezTo>
                <a:cubicBezTo>
                  <a:pt x="202656" y="1045685"/>
                  <a:pt x="284077" y="947693"/>
                  <a:pt x="233854" y="814848"/>
                </a:cubicBezTo>
                <a:cubicBezTo>
                  <a:pt x="290942" y="731530"/>
                  <a:pt x="405577" y="680635"/>
                  <a:pt x="460089" y="608567"/>
                </a:cubicBezTo>
                <a:close/>
              </a:path>
              <a:path w="467707" h="1629696" fill="none" extrusionOk="0">
                <a:moveTo>
                  <a:pt x="460089" y="608567"/>
                </a:moveTo>
                <a:cubicBezTo>
                  <a:pt x="480401" y="721608"/>
                  <a:pt x="460390" y="814864"/>
                  <a:pt x="466049" y="911697"/>
                </a:cubicBezTo>
                <a:cubicBezTo>
                  <a:pt x="442909" y="1274278"/>
                  <a:pt x="367003" y="1551011"/>
                  <a:pt x="267090" y="1621424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9058491"/>
                      <a:gd name="adj2" fmla="val 52584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AF6D3935-0A21-4442-A45A-9378F0DD6A63}"/>
              </a:ext>
            </a:extLst>
          </p:cNvPr>
          <p:cNvSpPr/>
          <p:nvPr/>
        </p:nvSpPr>
        <p:spPr>
          <a:xfrm rot="4501923">
            <a:off x="7389051" y="959387"/>
            <a:ext cx="467707" cy="1629696"/>
          </a:xfrm>
          <a:custGeom>
            <a:avLst/>
            <a:gdLst>
              <a:gd name="connsiteX0" fmla="*/ 460089 w 467707"/>
              <a:gd name="connsiteY0" fmla="*/ 608567 h 1629696"/>
              <a:gd name="connsiteX1" fmla="*/ 466049 w 467707"/>
              <a:gd name="connsiteY1" fmla="*/ 911697 h 1629696"/>
              <a:gd name="connsiteX2" fmla="*/ 267090 w 467707"/>
              <a:gd name="connsiteY2" fmla="*/ 1621424 h 1629696"/>
              <a:gd name="connsiteX3" fmla="*/ 250140 w 467707"/>
              <a:gd name="connsiteY3" fmla="*/ 1210070 h 1629696"/>
              <a:gd name="connsiteX4" fmla="*/ 233854 w 467707"/>
              <a:gd name="connsiteY4" fmla="*/ 814848 h 1629696"/>
              <a:gd name="connsiteX5" fmla="*/ 460089 w 467707"/>
              <a:gd name="connsiteY5" fmla="*/ 608567 h 1629696"/>
              <a:gd name="connsiteX0" fmla="*/ 460089 w 467707"/>
              <a:gd name="connsiteY0" fmla="*/ 608567 h 1629696"/>
              <a:gd name="connsiteX1" fmla="*/ 466049 w 467707"/>
              <a:gd name="connsiteY1" fmla="*/ 911697 h 1629696"/>
              <a:gd name="connsiteX2" fmla="*/ 267090 w 467707"/>
              <a:gd name="connsiteY2" fmla="*/ 1621424 h 162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707" h="1629696" stroke="0" extrusionOk="0">
                <a:moveTo>
                  <a:pt x="460089" y="608567"/>
                </a:moveTo>
                <a:cubicBezTo>
                  <a:pt x="468211" y="688360"/>
                  <a:pt x="484463" y="827069"/>
                  <a:pt x="466049" y="911697"/>
                </a:cubicBezTo>
                <a:cubicBezTo>
                  <a:pt x="436564" y="1297396"/>
                  <a:pt x="399406" y="1567108"/>
                  <a:pt x="267090" y="1621424"/>
                </a:cubicBezTo>
                <a:cubicBezTo>
                  <a:pt x="246217" y="1530937"/>
                  <a:pt x="297624" y="1374455"/>
                  <a:pt x="250140" y="1210070"/>
                </a:cubicBezTo>
                <a:cubicBezTo>
                  <a:pt x="202656" y="1045685"/>
                  <a:pt x="284077" y="947693"/>
                  <a:pt x="233854" y="814848"/>
                </a:cubicBezTo>
                <a:cubicBezTo>
                  <a:pt x="290942" y="731530"/>
                  <a:pt x="405577" y="680635"/>
                  <a:pt x="460089" y="608567"/>
                </a:cubicBezTo>
                <a:close/>
              </a:path>
              <a:path w="467707" h="1629696" fill="none" extrusionOk="0">
                <a:moveTo>
                  <a:pt x="460089" y="608567"/>
                </a:moveTo>
                <a:cubicBezTo>
                  <a:pt x="480401" y="721608"/>
                  <a:pt x="460390" y="814864"/>
                  <a:pt x="466049" y="911697"/>
                </a:cubicBezTo>
                <a:cubicBezTo>
                  <a:pt x="442909" y="1274278"/>
                  <a:pt x="367003" y="1551011"/>
                  <a:pt x="267090" y="1621424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9058491"/>
                      <a:gd name="adj2" fmla="val 52584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15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04567F-FE91-4CF5-975E-5CD7F3A4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83" y="290286"/>
            <a:ext cx="1837335" cy="360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0A167-DDDB-4CC9-8FB6-5ED839C3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454" y="4535147"/>
            <a:ext cx="6339728" cy="130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9ABB5-7769-4049-A4DC-CF4648130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651" y="290286"/>
            <a:ext cx="1837335" cy="3606800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D4084E37-B081-4277-B12C-CC87F19917A5}"/>
              </a:ext>
            </a:extLst>
          </p:cNvPr>
          <p:cNvSpPr/>
          <p:nvPr/>
        </p:nvSpPr>
        <p:spPr>
          <a:xfrm rot="4501923">
            <a:off x="5727416" y="978938"/>
            <a:ext cx="467707" cy="1629696"/>
          </a:xfrm>
          <a:custGeom>
            <a:avLst/>
            <a:gdLst>
              <a:gd name="connsiteX0" fmla="*/ 460089 w 467707"/>
              <a:gd name="connsiteY0" fmla="*/ 608567 h 1629696"/>
              <a:gd name="connsiteX1" fmla="*/ 466049 w 467707"/>
              <a:gd name="connsiteY1" fmla="*/ 911697 h 1629696"/>
              <a:gd name="connsiteX2" fmla="*/ 267090 w 467707"/>
              <a:gd name="connsiteY2" fmla="*/ 1621424 h 1629696"/>
              <a:gd name="connsiteX3" fmla="*/ 250140 w 467707"/>
              <a:gd name="connsiteY3" fmla="*/ 1210070 h 1629696"/>
              <a:gd name="connsiteX4" fmla="*/ 233854 w 467707"/>
              <a:gd name="connsiteY4" fmla="*/ 814848 h 1629696"/>
              <a:gd name="connsiteX5" fmla="*/ 460089 w 467707"/>
              <a:gd name="connsiteY5" fmla="*/ 608567 h 1629696"/>
              <a:gd name="connsiteX0" fmla="*/ 460089 w 467707"/>
              <a:gd name="connsiteY0" fmla="*/ 608567 h 1629696"/>
              <a:gd name="connsiteX1" fmla="*/ 466049 w 467707"/>
              <a:gd name="connsiteY1" fmla="*/ 911697 h 1629696"/>
              <a:gd name="connsiteX2" fmla="*/ 267090 w 467707"/>
              <a:gd name="connsiteY2" fmla="*/ 1621424 h 162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707" h="1629696" stroke="0" extrusionOk="0">
                <a:moveTo>
                  <a:pt x="460089" y="608567"/>
                </a:moveTo>
                <a:cubicBezTo>
                  <a:pt x="468211" y="688360"/>
                  <a:pt x="484463" y="827069"/>
                  <a:pt x="466049" y="911697"/>
                </a:cubicBezTo>
                <a:cubicBezTo>
                  <a:pt x="436564" y="1297396"/>
                  <a:pt x="399406" y="1567108"/>
                  <a:pt x="267090" y="1621424"/>
                </a:cubicBezTo>
                <a:cubicBezTo>
                  <a:pt x="246217" y="1530937"/>
                  <a:pt x="297624" y="1374455"/>
                  <a:pt x="250140" y="1210070"/>
                </a:cubicBezTo>
                <a:cubicBezTo>
                  <a:pt x="202656" y="1045685"/>
                  <a:pt x="284077" y="947693"/>
                  <a:pt x="233854" y="814848"/>
                </a:cubicBezTo>
                <a:cubicBezTo>
                  <a:pt x="290942" y="731530"/>
                  <a:pt x="405577" y="680635"/>
                  <a:pt x="460089" y="608567"/>
                </a:cubicBezTo>
                <a:close/>
              </a:path>
              <a:path w="467707" h="1629696" fill="none" extrusionOk="0">
                <a:moveTo>
                  <a:pt x="460089" y="608567"/>
                </a:moveTo>
                <a:cubicBezTo>
                  <a:pt x="463058" y="711157"/>
                  <a:pt x="463881" y="811605"/>
                  <a:pt x="466049" y="911697"/>
                </a:cubicBezTo>
                <a:cubicBezTo>
                  <a:pt x="445779" y="1267752"/>
                  <a:pt x="358069" y="1586453"/>
                  <a:pt x="267090" y="1621424"/>
                </a:cubicBezTo>
              </a:path>
              <a:path w="467707" h="1629696" fill="none" stroke="0" extrusionOk="0">
                <a:moveTo>
                  <a:pt x="460089" y="608567"/>
                </a:moveTo>
                <a:cubicBezTo>
                  <a:pt x="480401" y="721608"/>
                  <a:pt x="460390" y="814864"/>
                  <a:pt x="466049" y="911697"/>
                </a:cubicBezTo>
                <a:cubicBezTo>
                  <a:pt x="442909" y="1274278"/>
                  <a:pt x="367003" y="1551011"/>
                  <a:pt x="267090" y="1621424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9058491"/>
                      <a:gd name="adj2" fmla="val 52584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FBC62-2AA4-4808-A074-36E65A9FAD53}"/>
              </a:ext>
            </a:extLst>
          </p:cNvPr>
          <p:cNvSpPr/>
          <p:nvPr/>
        </p:nvSpPr>
        <p:spPr>
          <a:xfrm>
            <a:off x="6091895" y="5042522"/>
            <a:ext cx="2658287" cy="15251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43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8106C2-A831-471D-B9EF-F447770D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0A167-DDDB-4CC9-8FB6-5ED839C3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13" y="4573882"/>
            <a:ext cx="6339728" cy="130016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A74546-1D49-4B7D-9D53-66C73DDAE949}"/>
              </a:ext>
            </a:extLst>
          </p:cNvPr>
          <p:cNvSpPr/>
          <p:nvPr/>
        </p:nvSpPr>
        <p:spPr>
          <a:xfrm flipV="1">
            <a:off x="4330354" y="4573882"/>
            <a:ext cx="2658287" cy="50737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96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C52D8-DB1B-4641-840D-70587CC1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677" y="257178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Bonus task 2: Let’s install our app on actual phones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1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E84299-8BB3-4D29-9653-1624C0F7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56" y="740228"/>
            <a:ext cx="2580933" cy="5377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75665-EB42-4A6D-802E-EDE8AEA7A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42"/>
          <a:stretch/>
        </p:blipFill>
        <p:spPr>
          <a:xfrm>
            <a:off x="8938831" y="740228"/>
            <a:ext cx="2585922" cy="24982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7385CE5-96A0-42B7-804D-1D5CB0B438FB}"/>
              </a:ext>
            </a:extLst>
          </p:cNvPr>
          <p:cNvGrpSpPr/>
          <p:nvPr/>
        </p:nvGrpSpPr>
        <p:grpSpPr>
          <a:xfrm>
            <a:off x="3420552" y="740228"/>
            <a:ext cx="2585922" cy="5377543"/>
            <a:chOff x="3480432" y="740228"/>
            <a:chExt cx="2585922" cy="53775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C8D975-8E1F-4CA2-B877-F25A77BE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0432" y="740228"/>
              <a:ext cx="2585922" cy="5377543"/>
            </a:xfrm>
            <a:prstGeom prst="rect">
              <a:avLst/>
            </a:prstGeom>
          </p:spPr>
        </p:pic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A730E0AB-BF6D-4C09-ADA5-0960AF386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2" t="77226" r="38516" b="14939"/>
            <a:stretch/>
          </p:blipFill>
          <p:spPr>
            <a:xfrm>
              <a:off x="3967118" y="4878376"/>
              <a:ext cx="1135901" cy="327773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7432346-F0FA-458F-8177-F2E032B13F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542"/>
          <a:stretch/>
        </p:blipFill>
        <p:spPr>
          <a:xfrm>
            <a:off x="8938831" y="3619500"/>
            <a:ext cx="2585922" cy="2498271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65858E03-6C14-4C01-83A1-22C0F9536028}"/>
              </a:ext>
            </a:extLst>
          </p:cNvPr>
          <p:cNvSpPr/>
          <p:nvPr/>
        </p:nvSpPr>
        <p:spPr>
          <a:xfrm rot="5822140">
            <a:off x="2060374" y="2979472"/>
            <a:ext cx="2333481" cy="2533236"/>
          </a:xfrm>
          <a:custGeom>
            <a:avLst/>
            <a:gdLst>
              <a:gd name="connsiteX0" fmla="*/ 2027776 w 2333481"/>
              <a:gd name="connsiteY0" fmla="*/ 411881 h 2533236"/>
              <a:gd name="connsiteX1" fmla="*/ 2262688 w 2333481"/>
              <a:gd name="connsiteY1" fmla="*/ 1701110 h 2533236"/>
              <a:gd name="connsiteX2" fmla="*/ 1210020 w 2333481"/>
              <a:gd name="connsiteY2" fmla="*/ 2532365 h 2533236"/>
              <a:gd name="connsiteX3" fmla="*/ 1195161 w 2333481"/>
              <a:gd name="connsiteY3" fmla="*/ 2097792 h 2533236"/>
              <a:gd name="connsiteX4" fmla="*/ 1180302 w 2333481"/>
              <a:gd name="connsiteY4" fmla="*/ 1663219 h 2533236"/>
              <a:gd name="connsiteX5" fmla="*/ 1166741 w 2333481"/>
              <a:gd name="connsiteY5" fmla="*/ 1266618 h 2533236"/>
              <a:gd name="connsiteX6" fmla="*/ 1445142 w 2333481"/>
              <a:gd name="connsiteY6" fmla="*/ 990253 h 2533236"/>
              <a:gd name="connsiteX7" fmla="*/ 1740764 w 2333481"/>
              <a:gd name="connsiteY7" fmla="*/ 696793 h 2533236"/>
              <a:gd name="connsiteX8" fmla="*/ 2027776 w 2333481"/>
              <a:gd name="connsiteY8" fmla="*/ 411881 h 2533236"/>
              <a:gd name="connsiteX0" fmla="*/ 2027776 w 2333481"/>
              <a:gd name="connsiteY0" fmla="*/ 411881 h 2533236"/>
              <a:gd name="connsiteX1" fmla="*/ 2262688 w 2333481"/>
              <a:gd name="connsiteY1" fmla="*/ 1701110 h 2533236"/>
              <a:gd name="connsiteX2" fmla="*/ 1210020 w 2333481"/>
              <a:gd name="connsiteY2" fmla="*/ 2532365 h 253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481" h="2533236" stroke="0" extrusionOk="0">
                <a:moveTo>
                  <a:pt x="2027776" y="411881"/>
                </a:moveTo>
                <a:cubicBezTo>
                  <a:pt x="2322361" y="733831"/>
                  <a:pt x="2478995" y="1332996"/>
                  <a:pt x="2262688" y="1701110"/>
                </a:cubicBezTo>
                <a:cubicBezTo>
                  <a:pt x="2071146" y="2217978"/>
                  <a:pt x="1728342" y="2510209"/>
                  <a:pt x="1210020" y="2532365"/>
                </a:cubicBezTo>
                <a:cubicBezTo>
                  <a:pt x="1188507" y="2435444"/>
                  <a:pt x="1247925" y="2308741"/>
                  <a:pt x="1195161" y="2097792"/>
                </a:cubicBezTo>
                <a:cubicBezTo>
                  <a:pt x="1142397" y="1886843"/>
                  <a:pt x="1201822" y="1809995"/>
                  <a:pt x="1180302" y="1663219"/>
                </a:cubicBezTo>
                <a:cubicBezTo>
                  <a:pt x="1158782" y="1516443"/>
                  <a:pt x="1208749" y="1360994"/>
                  <a:pt x="1166741" y="1266618"/>
                </a:cubicBezTo>
                <a:cubicBezTo>
                  <a:pt x="1226173" y="1150313"/>
                  <a:pt x="1371354" y="1071388"/>
                  <a:pt x="1445142" y="990253"/>
                </a:cubicBezTo>
                <a:cubicBezTo>
                  <a:pt x="1518930" y="909118"/>
                  <a:pt x="1679158" y="760641"/>
                  <a:pt x="1740764" y="696793"/>
                </a:cubicBezTo>
                <a:cubicBezTo>
                  <a:pt x="1802370" y="632945"/>
                  <a:pt x="1969904" y="528898"/>
                  <a:pt x="2027776" y="411881"/>
                </a:cubicBezTo>
                <a:close/>
              </a:path>
              <a:path w="2333481" h="2533236" fill="none" extrusionOk="0">
                <a:moveTo>
                  <a:pt x="2027776" y="411881"/>
                </a:moveTo>
                <a:cubicBezTo>
                  <a:pt x="2328157" y="683573"/>
                  <a:pt x="2404070" y="1278210"/>
                  <a:pt x="2262688" y="1701110"/>
                </a:cubicBezTo>
                <a:cubicBezTo>
                  <a:pt x="2114479" y="2164600"/>
                  <a:pt x="1709233" y="2530121"/>
                  <a:pt x="1210020" y="2532365"/>
                </a:cubicBezTo>
              </a:path>
              <a:path w="2333481" h="2533236" fill="none" stroke="0" extrusionOk="0">
                <a:moveTo>
                  <a:pt x="2027776" y="411881"/>
                </a:moveTo>
                <a:cubicBezTo>
                  <a:pt x="2216070" y="836573"/>
                  <a:pt x="2425192" y="1274762"/>
                  <a:pt x="2262688" y="1701110"/>
                </a:cubicBezTo>
                <a:cubicBezTo>
                  <a:pt x="2034251" y="2229770"/>
                  <a:pt x="1774149" y="2555582"/>
                  <a:pt x="1210020" y="2532365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8912619"/>
                      <a:gd name="adj2" fmla="val 52824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D0632-7603-4A79-A848-1B344FBD3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537" y="740228"/>
            <a:ext cx="2584231" cy="5377543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30765064-567B-41E1-8CCF-5308A230FB1B}"/>
              </a:ext>
            </a:extLst>
          </p:cNvPr>
          <p:cNvSpPr/>
          <p:nvPr/>
        </p:nvSpPr>
        <p:spPr>
          <a:xfrm rot="5117717">
            <a:off x="6144513" y="2946632"/>
            <a:ext cx="467707" cy="3773653"/>
          </a:xfrm>
          <a:custGeom>
            <a:avLst/>
            <a:gdLst>
              <a:gd name="connsiteX0" fmla="*/ 466228 w 467707"/>
              <a:gd name="connsiteY0" fmla="*/ 1674948 h 3773653"/>
              <a:gd name="connsiteX1" fmla="*/ 467395 w 467707"/>
              <a:gd name="connsiteY1" fmla="*/ 1984237 h 3773653"/>
              <a:gd name="connsiteX2" fmla="*/ 307633 w 467707"/>
              <a:gd name="connsiteY2" fmla="*/ 3677287 h 3773653"/>
              <a:gd name="connsiteX3" fmla="*/ 282302 w 467707"/>
              <a:gd name="connsiteY3" fmla="*/ 3062562 h 3773653"/>
              <a:gd name="connsiteX4" fmla="*/ 256971 w 467707"/>
              <a:gd name="connsiteY4" fmla="*/ 2447838 h 3773653"/>
              <a:gd name="connsiteX5" fmla="*/ 233854 w 467707"/>
              <a:gd name="connsiteY5" fmla="*/ 1886827 h 3773653"/>
              <a:gd name="connsiteX6" fmla="*/ 466228 w 467707"/>
              <a:gd name="connsiteY6" fmla="*/ 1674948 h 3773653"/>
              <a:gd name="connsiteX0" fmla="*/ 466228 w 467707"/>
              <a:gd name="connsiteY0" fmla="*/ 1674948 h 3773653"/>
              <a:gd name="connsiteX1" fmla="*/ 467395 w 467707"/>
              <a:gd name="connsiteY1" fmla="*/ 1984237 h 3773653"/>
              <a:gd name="connsiteX2" fmla="*/ 307633 w 467707"/>
              <a:gd name="connsiteY2" fmla="*/ 3677287 h 377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707" h="3773653" stroke="0" extrusionOk="0">
                <a:moveTo>
                  <a:pt x="466228" y="1674948"/>
                </a:moveTo>
                <a:cubicBezTo>
                  <a:pt x="468301" y="1760297"/>
                  <a:pt x="475620" y="1889581"/>
                  <a:pt x="467395" y="1984237"/>
                </a:cubicBezTo>
                <a:cubicBezTo>
                  <a:pt x="422292" y="2806435"/>
                  <a:pt x="439630" y="3429362"/>
                  <a:pt x="307633" y="3677287"/>
                </a:cubicBezTo>
                <a:cubicBezTo>
                  <a:pt x="236178" y="3502575"/>
                  <a:pt x="340522" y="3294784"/>
                  <a:pt x="282302" y="3062562"/>
                </a:cubicBezTo>
                <a:cubicBezTo>
                  <a:pt x="224082" y="2830340"/>
                  <a:pt x="302471" y="2606226"/>
                  <a:pt x="256971" y="2447838"/>
                </a:cubicBezTo>
                <a:cubicBezTo>
                  <a:pt x="211471" y="2289450"/>
                  <a:pt x="275652" y="2072958"/>
                  <a:pt x="233854" y="1886827"/>
                </a:cubicBezTo>
                <a:cubicBezTo>
                  <a:pt x="273622" y="1836163"/>
                  <a:pt x="399568" y="1772972"/>
                  <a:pt x="466228" y="1674948"/>
                </a:cubicBezTo>
                <a:close/>
              </a:path>
              <a:path w="467707" h="3773653" fill="none" extrusionOk="0">
                <a:moveTo>
                  <a:pt x="466228" y="1674948"/>
                </a:moveTo>
                <a:cubicBezTo>
                  <a:pt x="485131" y="1800448"/>
                  <a:pt x="459940" y="1886620"/>
                  <a:pt x="467395" y="1984237"/>
                </a:cubicBezTo>
                <a:cubicBezTo>
                  <a:pt x="500293" y="2777914"/>
                  <a:pt x="404156" y="3373758"/>
                  <a:pt x="307633" y="3677287"/>
                </a:cubicBezTo>
              </a:path>
              <a:path w="467707" h="3773653" fill="none" stroke="0" extrusionOk="0">
                <a:moveTo>
                  <a:pt x="466228" y="1674948"/>
                </a:moveTo>
                <a:cubicBezTo>
                  <a:pt x="470379" y="1779612"/>
                  <a:pt x="456784" y="1889366"/>
                  <a:pt x="467395" y="1984237"/>
                </a:cubicBezTo>
                <a:cubicBezTo>
                  <a:pt x="444346" y="2743419"/>
                  <a:pt x="393219" y="3436345"/>
                  <a:pt x="307633" y="3677287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9058491"/>
                      <a:gd name="adj2" fmla="val 52584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97BC26DA-5F43-4D4C-AD8F-BD2DEFC3B4C6}"/>
              </a:ext>
            </a:extLst>
          </p:cNvPr>
          <p:cNvSpPr/>
          <p:nvPr/>
        </p:nvSpPr>
        <p:spPr>
          <a:xfrm rot="1940074">
            <a:off x="7296985" y="567371"/>
            <a:ext cx="2095696" cy="4752561"/>
          </a:xfrm>
          <a:custGeom>
            <a:avLst/>
            <a:gdLst>
              <a:gd name="connsiteX0" fmla="*/ 1951052 w 2095696"/>
              <a:gd name="connsiteY0" fmla="*/ 1171567 h 4752561"/>
              <a:gd name="connsiteX1" fmla="*/ 2089851 w 2095696"/>
              <a:gd name="connsiteY1" fmla="*/ 2626920 h 4752561"/>
              <a:gd name="connsiteX2" fmla="*/ 1430384 w 2095696"/>
              <a:gd name="connsiteY2" fmla="*/ 4588553 h 4752561"/>
              <a:gd name="connsiteX3" fmla="*/ 1330925 w 2095696"/>
              <a:gd name="connsiteY3" fmla="*/ 4013362 h 4752561"/>
              <a:gd name="connsiteX4" fmla="*/ 1231465 w 2095696"/>
              <a:gd name="connsiteY4" fmla="*/ 3438172 h 4752561"/>
              <a:gd name="connsiteX5" fmla="*/ 1135831 w 2095696"/>
              <a:gd name="connsiteY5" fmla="*/ 2885104 h 4752561"/>
              <a:gd name="connsiteX6" fmla="*/ 1047848 w 2095696"/>
              <a:gd name="connsiteY6" fmla="*/ 2376281 h 4752561"/>
              <a:gd name="connsiteX7" fmla="*/ 1348916 w 2095696"/>
              <a:gd name="connsiteY7" fmla="*/ 1974710 h 4752561"/>
              <a:gd name="connsiteX8" fmla="*/ 1631920 w 2095696"/>
              <a:gd name="connsiteY8" fmla="*/ 1597233 h 4752561"/>
              <a:gd name="connsiteX9" fmla="*/ 1951052 w 2095696"/>
              <a:gd name="connsiteY9" fmla="*/ 1171567 h 4752561"/>
              <a:gd name="connsiteX0" fmla="*/ 1951052 w 2095696"/>
              <a:gd name="connsiteY0" fmla="*/ 1171567 h 4752561"/>
              <a:gd name="connsiteX1" fmla="*/ 2089851 w 2095696"/>
              <a:gd name="connsiteY1" fmla="*/ 2626920 h 4752561"/>
              <a:gd name="connsiteX2" fmla="*/ 1430384 w 2095696"/>
              <a:gd name="connsiteY2" fmla="*/ 4588553 h 4752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696" h="4752561" stroke="0" extrusionOk="0">
                <a:moveTo>
                  <a:pt x="1951052" y="1171567"/>
                </a:moveTo>
                <a:cubicBezTo>
                  <a:pt x="2065732" y="1587087"/>
                  <a:pt x="2181807" y="2197544"/>
                  <a:pt x="2089851" y="2626920"/>
                </a:cubicBezTo>
                <a:cubicBezTo>
                  <a:pt x="1996865" y="3568269"/>
                  <a:pt x="1804676" y="4264167"/>
                  <a:pt x="1430384" y="4588553"/>
                </a:cubicBezTo>
                <a:cubicBezTo>
                  <a:pt x="1328479" y="4366502"/>
                  <a:pt x="1401901" y="4230926"/>
                  <a:pt x="1330925" y="4013362"/>
                </a:cubicBezTo>
                <a:cubicBezTo>
                  <a:pt x="1259949" y="3795798"/>
                  <a:pt x="1319598" y="3549669"/>
                  <a:pt x="1231465" y="3438172"/>
                </a:cubicBezTo>
                <a:cubicBezTo>
                  <a:pt x="1143332" y="3326675"/>
                  <a:pt x="1208822" y="3101478"/>
                  <a:pt x="1135831" y="2885104"/>
                </a:cubicBezTo>
                <a:cubicBezTo>
                  <a:pt x="1062840" y="2668730"/>
                  <a:pt x="1099811" y="2570060"/>
                  <a:pt x="1047848" y="2376281"/>
                </a:cubicBezTo>
                <a:cubicBezTo>
                  <a:pt x="1119955" y="2201160"/>
                  <a:pt x="1319897" y="2088792"/>
                  <a:pt x="1348916" y="1974710"/>
                </a:cubicBezTo>
                <a:cubicBezTo>
                  <a:pt x="1377935" y="1860628"/>
                  <a:pt x="1558225" y="1779779"/>
                  <a:pt x="1631920" y="1597233"/>
                </a:cubicBezTo>
                <a:cubicBezTo>
                  <a:pt x="1705615" y="1414687"/>
                  <a:pt x="1845810" y="1336151"/>
                  <a:pt x="1951052" y="1171567"/>
                </a:cubicBezTo>
                <a:close/>
              </a:path>
              <a:path w="2095696" h="4752561" fill="none" extrusionOk="0">
                <a:moveTo>
                  <a:pt x="1951052" y="1171567"/>
                </a:moveTo>
                <a:cubicBezTo>
                  <a:pt x="2115929" y="1497602"/>
                  <a:pt x="2093383" y="2061146"/>
                  <a:pt x="2089851" y="2626920"/>
                </a:cubicBezTo>
                <a:cubicBezTo>
                  <a:pt x="1942068" y="3574452"/>
                  <a:pt x="1874980" y="4278984"/>
                  <a:pt x="1430384" y="4588553"/>
                </a:cubicBezTo>
              </a:path>
              <a:path w="2095696" h="4752561" fill="none" stroke="0" extrusionOk="0">
                <a:moveTo>
                  <a:pt x="1951052" y="1171567"/>
                </a:moveTo>
                <a:cubicBezTo>
                  <a:pt x="2054599" y="1596870"/>
                  <a:pt x="2068508" y="2177558"/>
                  <a:pt x="2089851" y="2626920"/>
                </a:cubicBezTo>
                <a:cubicBezTo>
                  <a:pt x="1964640" y="3482133"/>
                  <a:pt x="1826360" y="4247223"/>
                  <a:pt x="1430384" y="4588553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8411589"/>
                      <a:gd name="adj2" fmla="val 481138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8362825-1476-45C1-823E-058FDCA42F73}"/>
              </a:ext>
            </a:extLst>
          </p:cNvPr>
          <p:cNvSpPr/>
          <p:nvPr/>
        </p:nvSpPr>
        <p:spPr>
          <a:xfrm rot="10800000" flipH="1">
            <a:off x="10345274" y="2270356"/>
            <a:ext cx="579901" cy="2492144"/>
          </a:xfrm>
          <a:custGeom>
            <a:avLst/>
            <a:gdLst>
              <a:gd name="connsiteX0" fmla="*/ 319767 w 579901"/>
              <a:gd name="connsiteY0" fmla="*/ 6606 h 2492144"/>
              <a:gd name="connsiteX1" fmla="*/ 579901 w 579901"/>
              <a:gd name="connsiteY1" fmla="*/ 1243588 h 2492144"/>
              <a:gd name="connsiteX2" fmla="*/ 340511 w 579901"/>
              <a:gd name="connsiteY2" fmla="*/ 2473053 h 2492144"/>
              <a:gd name="connsiteX3" fmla="*/ 323152 w 579901"/>
              <a:gd name="connsiteY3" fmla="*/ 2051790 h 2492144"/>
              <a:gd name="connsiteX4" fmla="*/ 305793 w 579901"/>
              <a:gd name="connsiteY4" fmla="*/ 1630526 h 2492144"/>
              <a:gd name="connsiteX5" fmla="*/ 289951 w 579901"/>
              <a:gd name="connsiteY5" fmla="*/ 1246072 h 2492144"/>
              <a:gd name="connsiteX6" fmla="*/ 299592 w 579901"/>
              <a:gd name="connsiteY6" fmla="*/ 845311 h 2492144"/>
              <a:gd name="connsiteX7" fmla="*/ 309828 w 579901"/>
              <a:gd name="connsiteY7" fmla="*/ 419761 h 2492144"/>
              <a:gd name="connsiteX8" fmla="*/ 319767 w 579901"/>
              <a:gd name="connsiteY8" fmla="*/ 6606 h 2492144"/>
              <a:gd name="connsiteX0" fmla="*/ 319767 w 579901"/>
              <a:gd name="connsiteY0" fmla="*/ 6606 h 2492144"/>
              <a:gd name="connsiteX1" fmla="*/ 579901 w 579901"/>
              <a:gd name="connsiteY1" fmla="*/ 1243588 h 2492144"/>
              <a:gd name="connsiteX2" fmla="*/ 340511 w 579901"/>
              <a:gd name="connsiteY2" fmla="*/ 2473053 h 249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901" h="2492144" stroke="0" extrusionOk="0">
                <a:moveTo>
                  <a:pt x="319767" y="6606"/>
                </a:moveTo>
                <a:cubicBezTo>
                  <a:pt x="470689" y="-18824"/>
                  <a:pt x="617504" y="648670"/>
                  <a:pt x="579901" y="1243588"/>
                </a:cubicBezTo>
                <a:cubicBezTo>
                  <a:pt x="575121" y="1854725"/>
                  <a:pt x="525704" y="2364301"/>
                  <a:pt x="340511" y="2473053"/>
                </a:cubicBezTo>
                <a:cubicBezTo>
                  <a:pt x="327591" y="2343272"/>
                  <a:pt x="346073" y="2164794"/>
                  <a:pt x="323152" y="2051790"/>
                </a:cubicBezTo>
                <a:cubicBezTo>
                  <a:pt x="300231" y="1938786"/>
                  <a:pt x="349475" y="1755104"/>
                  <a:pt x="305793" y="1630526"/>
                </a:cubicBezTo>
                <a:cubicBezTo>
                  <a:pt x="262111" y="1505948"/>
                  <a:pt x="306276" y="1392940"/>
                  <a:pt x="289951" y="1246072"/>
                </a:cubicBezTo>
                <a:cubicBezTo>
                  <a:pt x="290745" y="1121965"/>
                  <a:pt x="331330" y="928012"/>
                  <a:pt x="299592" y="845311"/>
                </a:cubicBezTo>
                <a:cubicBezTo>
                  <a:pt x="267854" y="762610"/>
                  <a:pt x="332620" y="630134"/>
                  <a:pt x="309828" y="419761"/>
                </a:cubicBezTo>
                <a:cubicBezTo>
                  <a:pt x="287037" y="209388"/>
                  <a:pt x="315577" y="211315"/>
                  <a:pt x="319767" y="6606"/>
                </a:cubicBezTo>
                <a:close/>
              </a:path>
              <a:path w="579901" h="2492144" fill="none" extrusionOk="0">
                <a:moveTo>
                  <a:pt x="319767" y="6606"/>
                </a:moveTo>
                <a:cubicBezTo>
                  <a:pt x="476086" y="-26982"/>
                  <a:pt x="530158" y="736536"/>
                  <a:pt x="579901" y="1243588"/>
                </a:cubicBezTo>
                <a:cubicBezTo>
                  <a:pt x="590346" y="1834773"/>
                  <a:pt x="485770" y="2371874"/>
                  <a:pt x="340511" y="2473053"/>
                </a:cubicBezTo>
              </a:path>
              <a:path w="579901" h="2492144" fill="none" stroke="0" extrusionOk="0">
                <a:moveTo>
                  <a:pt x="319767" y="6606"/>
                </a:moveTo>
                <a:cubicBezTo>
                  <a:pt x="359299" y="150269"/>
                  <a:pt x="671472" y="726077"/>
                  <a:pt x="579901" y="1243588"/>
                </a:cubicBezTo>
                <a:cubicBezTo>
                  <a:pt x="539548" y="1876743"/>
                  <a:pt x="496040" y="2375399"/>
                  <a:pt x="340511" y="2473053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6282682"/>
                      <a:gd name="adj2" fmla="val 52584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50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EF780-A3BF-40AA-BD6E-75A0F1145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70" y="0"/>
            <a:ext cx="10169060" cy="6858000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FD4F150A-32E2-4B35-9620-12183B219600}"/>
              </a:ext>
            </a:extLst>
          </p:cNvPr>
          <p:cNvSpPr/>
          <p:nvPr/>
        </p:nvSpPr>
        <p:spPr>
          <a:xfrm rot="10800000">
            <a:off x="3106027" y="3274002"/>
            <a:ext cx="2917764" cy="1371599"/>
          </a:xfrm>
          <a:custGeom>
            <a:avLst/>
            <a:gdLst>
              <a:gd name="connsiteX0" fmla="*/ 1857987 w 2917764"/>
              <a:gd name="connsiteY0" fmla="*/ 26162 h 1371599"/>
              <a:gd name="connsiteX1" fmla="*/ 2917709 w 2917764"/>
              <a:gd name="connsiteY1" fmla="*/ 691758 h 1371599"/>
              <a:gd name="connsiteX2" fmla="*/ 1851197 w 2917764"/>
              <a:gd name="connsiteY2" fmla="*/ 1346338 h 1371599"/>
              <a:gd name="connsiteX3" fmla="*/ 1651116 w 2917764"/>
              <a:gd name="connsiteY3" fmla="*/ 1009464 h 1371599"/>
              <a:gd name="connsiteX4" fmla="*/ 1458882 w 2917764"/>
              <a:gd name="connsiteY4" fmla="*/ 685800 h 1371599"/>
              <a:gd name="connsiteX5" fmla="*/ 1658435 w 2917764"/>
              <a:gd name="connsiteY5" fmla="*/ 355981 h 1371599"/>
              <a:gd name="connsiteX6" fmla="*/ 1857987 w 2917764"/>
              <a:gd name="connsiteY6" fmla="*/ 26162 h 1371599"/>
              <a:gd name="connsiteX0" fmla="*/ 1857987 w 2917764"/>
              <a:gd name="connsiteY0" fmla="*/ 26162 h 1371599"/>
              <a:gd name="connsiteX1" fmla="*/ 2917709 w 2917764"/>
              <a:gd name="connsiteY1" fmla="*/ 691758 h 1371599"/>
              <a:gd name="connsiteX2" fmla="*/ 1851197 w 2917764"/>
              <a:gd name="connsiteY2" fmla="*/ 1346338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7764" h="1371599" stroke="0" extrusionOk="0">
                <a:moveTo>
                  <a:pt x="1857987" y="26162"/>
                </a:moveTo>
                <a:cubicBezTo>
                  <a:pt x="2491217" y="67849"/>
                  <a:pt x="2977616" y="444136"/>
                  <a:pt x="2917709" y="691758"/>
                </a:cubicBezTo>
                <a:cubicBezTo>
                  <a:pt x="2876895" y="1037822"/>
                  <a:pt x="2542748" y="1259664"/>
                  <a:pt x="1851197" y="1346338"/>
                </a:cubicBezTo>
                <a:cubicBezTo>
                  <a:pt x="1772260" y="1271654"/>
                  <a:pt x="1723910" y="1079994"/>
                  <a:pt x="1651116" y="1009464"/>
                </a:cubicBezTo>
                <a:cubicBezTo>
                  <a:pt x="1578322" y="938933"/>
                  <a:pt x="1508751" y="764068"/>
                  <a:pt x="1458882" y="685800"/>
                </a:cubicBezTo>
                <a:cubicBezTo>
                  <a:pt x="1514947" y="557868"/>
                  <a:pt x="1649826" y="455030"/>
                  <a:pt x="1658435" y="355981"/>
                </a:cubicBezTo>
                <a:cubicBezTo>
                  <a:pt x="1667044" y="256932"/>
                  <a:pt x="1808688" y="114367"/>
                  <a:pt x="1857987" y="26162"/>
                </a:cubicBezTo>
                <a:close/>
              </a:path>
              <a:path w="2917764" h="1371599" fill="none" extrusionOk="0">
                <a:moveTo>
                  <a:pt x="1857987" y="26162"/>
                </a:moveTo>
                <a:cubicBezTo>
                  <a:pt x="2522881" y="154068"/>
                  <a:pt x="2915804" y="388275"/>
                  <a:pt x="2917709" y="691758"/>
                </a:cubicBezTo>
                <a:cubicBezTo>
                  <a:pt x="2955782" y="1017769"/>
                  <a:pt x="2487154" y="1150992"/>
                  <a:pt x="1851197" y="1346338"/>
                </a:cubicBezTo>
              </a:path>
              <a:path w="2917764" h="1371599" fill="none" stroke="0" extrusionOk="0">
                <a:moveTo>
                  <a:pt x="1857987" y="26162"/>
                </a:moveTo>
                <a:cubicBezTo>
                  <a:pt x="2515207" y="129447"/>
                  <a:pt x="2866047" y="425348"/>
                  <a:pt x="2917709" y="691758"/>
                </a:cubicBezTo>
                <a:cubicBezTo>
                  <a:pt x="2835758" y="926624"/>
                  <a:pt x="2448455" y="1284942"/>
                  <a:pt x="1851197" y="1346338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8070528"/>
                      <a:gd name="adj2" fmla="val 355755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F40AE-225A-4A2D-BCFA-F44E39ECF0F8}"/>
              </a:ext>
            </a:extLst>
          </p:cNvPr>
          <p:cNvSpPr txBox="1"/>
          <p:nvPr/>
        </p:nvSpPr>
        <p:spPr>
          <a:xfrm>
            <a:off x="1612670" y="3636636"/>
            <a:ext cx="15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Copy</a:t>
            </a:r>
            <a:endParaRPr lang="en-GB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3A6DAB4C-11DA-4D89-89D7-CB912A677EBA}"/>
              </a:ext>
            </a:extLst>
          </p:cNvPr>
          <p:cNvSpPr/>
          <p:nvPr/>
        </p:nvSpPr>
        <p:spPr>
          <a:xfrm>
            <a:off x="4422034" y="2626823"/>
            <a:ext cx="285750" cy="1296784"/>
          </a:xfrm>
          <a:custGeom>
            <a:avLst/>
            <a:gdLst>
              <a:gd name="connsiteX0" fmla="*/ 285750 w 285750"/>
              <a:gd name="connsiteY0" fmla="*/ 1296784 h 1296784"/>
              <a:gd name="connsiteX1" fmla="*/ 0 w 285750"/>
              <a:gd name="connsiteY1" fmla="*/ 1272972 h 1296784"/>
              <a:gd name="connsiteX2" fmla="*/ 0 w 285750"/>
              <a:gd name="connsiteY2" fmla="*/ 23812 h 1296784"/>
              <a:gd name="connsiteX3" fmla="*/ 285750 w 285750"/>
              <a:gd name="connsiteY3" fmla="*/ 0 h 1296784"/>
              <a:gd name="connsiteX4" fmla="*/ 285750 w 285750"/>
              <a:gd name="connsiteY4" fmla="*/ 1296784 h 1296784"/>
              <a:gd name="connsiteX0" fmla="*/ 285750 w 285750"/>
              <a:gd name="connsiteY0" fmla="*/ 1296784 h 1296784"/>
              <a:gd name="connsiteX1" fmla="*/ 0 w 285750"/>
              <a:gd name="connsiteY1" fmla="*/ 1272972 h 1296784"/>
              <a:gd name="connsiteX2" fmla="*/ 0 w 285750"/>
              <a:gd name="connsiteY2" fmla="*/ 23812 h 1296784"/>
              <a:gd name="connsiteX3" fmla="*/ 285750 w 285750"/>
              <a:gd name="connsiteY3" fmla="*/ 0 h 129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" h="1296784" stroke="0" extrusionOk="0">
                <a:moveTo>
                  <a:pt x="285750" y="1296784"/>
                </a:moveTo>
                <a:cubicBezTo>
                  <a:pt x="129213" y="1297278"/>
                  <a:pt x="-28" y="1285569"/>
                  <a:pt x="0" y="1272972"/>
                </a:cubicBezTo>
                <a:cubicBezTo>
                  <a:pt x="9418" y="736978"/>
                  <a:pt x="42727" y="372148"/>
                  <a:pt x="0" y="23812"/>
                </a:cubicBezTo>
                <a:cubicBezTo>
                  <a:pt x="-4885" y="1323"/>
                  <a:pt x="122637" y="-3816"/>
                  <a:pt x="285750" y="0"/>
                </a:cubicBezTo>
                <a:cubicBezTo>
                  <a:pt x="343557" y="434475"/>
                  <a:pt x="180027" y="794615"/>
                  <a:pt x="285750" y="1296784"/>
                </a:cubicBezTo>
                <a:close/>
              </a:path>
              <a:path w="285750" h="1296784" fill="none" extrusionOk="0">
                <a:moveTo>
                  <a:pt x="285750" y="1296784"/>
                </a:moveTo>
                <a:cubicBezTo>
                  <a:pt x="127997" y="1297027"/>
                  <a:pt x="-316" y="1286381"/>
                  <a:pt x="0" y="1272972"/>
                </a:cubicBezTo>
                <a:cubicBezTo>
                  <a:pt x="-78477" y="971566"/>
                  <a:pt x="104529" y="217480"/>
                  <a:pt x="0" y="23812"/>
                </a:cubicBezTo>
                <a:cubicBezTo>
                  <a:pt x="13048" y="-468"/>
                  <a:pt x="147112" y="2669"/>
                  <a:pt x="285750" y="0"/>
                </a:cubicBezTo>
              </a:path>
              <a:path w="285750" h="1296784" fill="none" stroke="0" extrusionOk="0">
                <a:moveTo>
                  <a:pt x="285750" y="1296784"/>
                </a:moveTo>
                <a:cubicBezTo>
                  <a:pt x="130203" y="1297338"/>
                  <a:pt x="-1334" y="1285086"/>
                  <a:pt x="0" y="1272972"/>
                </a:cubicBezTo>
                <a:cubicBezTo>
                  <a:pt x="-6391" y="1137753"/>
                  <a:pt x="66544" y="537579"/>
                  <a:pt x="0" y="23812"/>
                </a:cubicBezTo>
                <a:cubicBezTo>
                  <a:pt x="13697" y="8539"/>
                  <a:pt x="140356" y="2219"/>
                  <a:pt x="285750" y="0"/>
                </a:cubicBezTo>
              </a:path>
            </a:pathLst>
          </a:custGeom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533639219">
                  <a:prstGeom prst="leftBracke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DC2D6813-53C3-406F-BDC5-2B9B2849EED0}"/>
              </a:ext>
            </a:extLst>
          </p:cNvPr>
          <p:cNvSpPr/>
          <p:nvPr/>
        </p:nvSpPr>
        <p:spPr>
          <a:xfrm>
            <a:off x="4422034" y="4081550"/>
            <a:ext cx="285750" cy="1280160"/>
          </a:xfrm>
          <a:custGeom>
            <a:avLst/>
            <a:gdLst>
              <a:gd name="connsiteX0" fmla="*/ 285750 w 285750"/>
              <a:gd name="connsiteY0" fmla="*/ 1280160 h 1280160"/>
              <a:gd name="connsiteX1" fmla="*/ 0 w 285750"/>
              <a:gd name="connsiteY1" fmla="*/ 1256348 h 1280160"/>
              <a:gd name="connsiteX2" fmla="*/ 0 w 285750"/>
              <a:gd name="connsiteY2" fmla="*/ 23812 h 1280160"/>
              <a:gd name="connsiteX3" fmla="*/ 285750 w 285750"/>
              <a:gd name="connsiteY3" fmla="*/ 0 h 1280160"/>
              <a:gd name="connsiteX4" fmla="*/ 285750 w 285750"/>
              <a:gd name="connsiteY4" fmla="*/ 1280160 h 1280160"/>
              <a:gd name="connsiteX0" fmla="*/ 285750 w 285750"/>
              <a:gd name="connsiteY0" fmla="*/ 1280160 h 1280160"/>
              <a:gd name="connsiteX1" fmla="*/ 0 w 285750"/>
              <a:gd name="connsiteY1" fmla="*/ 1256348 h 1280160"/>
              <a:gd name="connsiteX2" fmla="*/ 0 w 285750"/>
              <a:gd name="connsiteY2" fmla="*/ 23812 h 1280160"/>
              <a:gd name="connsiteX3" fmla="*/ 285750 w 285750"/>
              <a:gd name="connsiteY3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" h="1280160" stroke="0" extrusionOk="0">
                <a:moveTo>
                  <a:pt x="285750" y="1280160"/>
                </a:moveTo>
                <a:cubicBezTo>
                  <a:pt x="129213" y="1280654"/>
                  <a:pt x="-28" y="1268945"/>
                  <a:pt x="0" y="1256348"/>
                </a:cubicBezTo>
                <a:cubicBezTo>
                  <a:pt x="107724" y="841156"/>
                  <a:pt x="-49164" y="287648"/>
                  <a:pt x="0" y="23812"/>
                </a:cubicBezTo>
                <a:cubicBezTo>
                  <a:pt x="-4885" y="1323"/>
                  <a:pt x="122637" y="-3816"/>
                  <a:pt x="285750" y="0"/>
                </a:cubicBezTo>
                <a:cubicBezTo>
                  <a:pt x="279758" y="138398"/>
                  <a:pt x="173514" y="1067702"/>
                  <a:pt x="285750" y="1280160"/>
                </a:cubicBezTo>
                <a:close/>
              </a:path>
              <a:path w="285750" h="1280160" fill="none" extrusionOk="0">
                <a:moveTo>
                  <a:pt x="285750" y="1280160"/>
                </a:moveTo>
                <a:cubicBezTo>
                  <a:pt x="127997" y="1280403"/>
                  <a:pt x="-316" y="1269757"/>
                  <a:pt x="0" y="1256348"/>
                </a:cubicBezTo>
                <a:cubicBezTo>
                  <a:pt x="51433" y="988769"/>
                  <a:pt x="105619" y="323686"/>
                  <a:pt x="0" y="23812"/>
                </a:cubicBezTo>
                <a:cubicBezTo>
                  <a:pt x="13048" y="-468"/>
                  <a:pt x="147112" y="2669"/>
                  <a:pt x="285750" y="0"/>
                </a:cubicBezTo>
              </a:path>
              <a:path w="285750" h="1280160" fill="none" stroke="0" extrusionOk="0">
                <a:moveTo>
                  <a:pt x="285750" y="1280160"/>
                </a:moveTo>
                <a:cubicBezTo>
                  <a:pt x="130203" y="1280714"/>
                  <a:pt x="-1334" y="1268462"/>
                  <a:pt x="0" y="1256348"/>
                </a:cubicBezTo>
                <a:cubicBezTo>
                  <a:pt x="109943" y="1037925"/>
                  <a:pt x="26522" y="176838"/>
                  <a:pt x="0" y="23812"/>
                </a:cubicBezTo>
                <a:cubicBezTo>
                  <a:pt x="13697" y="8539"/>
                  <a:pt x="140356" y="2219"/>
                  <a:pt x="285750" y="0"/>
                </a:cubicBezTo>
              </a:path>
            </a:pathLst>
          </a:custGeom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533639219">
                  <a:prstGeom prst="leftBracke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958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5166BB-69A4-4D36-B6A6-88338B67BD55}"/>
              </a:ext>
            </a:extLst>
          </p:cNvPr>
          <p:cNvGrpSpPr/>
          <p:nvPr/>
        </p:nvGrpSpPr>
        <p:grpSpPr>
          <a:xfrm>
            <a:off x="660567" y="740228"/>
            <a:ext cx="2585922" cy="5377543"/>
            <a:chOff x="3480432" y="740228"/>
            <a:chExt cx="2585922" cy="53775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F93426-4242-458D-92B7-5BA08ED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0432" y="740228"/>
              <a:ext cx="2585922" cy="5377543"/>
            </a:xfrm>
            <a:prstGeom prst="rect">
              <a:avLst/>
            </a:prstGeom>
          </p:spPr>
        </p:pic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2673E67-1AF7-4CD0-820A-6F70BBE9C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2" t="77226" r="38516" b="14939"/>
            <a:stretch/>
          </p:blipFill>
          <p:spPr>
            <a:xfrm>
              <a:off x="3967118" y="4878376"/>
              <a:ext cx="1135901" cy="327773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B28E083-B556-43E1-93CA-DC2A06F0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42" y="740228"/>
            <a:ext cx="2584232" cy="5377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579A1E-06E7-45B4-B58B-0095F6B04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28" y="740228"/>
            <a:ext cx="2584232" cy="5377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8D71B7-2E63-44BB-A626-5940180DF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214" y="740228"/>
            <a:ext cx="2584232" cy="5377543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A37A78AD-9279-43ED-928F-12546ED10CDA}"/>
              </a:ext>
            </a:extLst>
          </p:cNvPr>
          <p:cNvSpPr/>
          <p:nvPr/>
        </p:nvSpPr>
        <p:spPr>
          <a:xfrm rot="6569007">
            <a:off x="4913492" y="2539227"/>
            <a:ext cx="1616709" cy="2481855"/>
          </a:xfrm>
          <a:custGeom>
            <a:avLst/>
            <a:gdLst>
              <a:gd name="connsiteX0" fmla="*/ 1089658 w 1616709"/>
              <a:gd name="connsiteY0" fmla="*/ 77563 h 2481855"/>
              <a:gd name="connsiteX1" fmla="*/ 1616641 w 1616709"/>
              <a:gd name="connsiteY1" fmla="*/ 1224763 h 2481855"/>
              <a:gd name="connsiteX2" fmla="*/ 1131955 w 1616709"/>
              <a:gd name="connsiteY2" fmla="*/ 2378084 h 2481855"/>
              <a:gd name="connsiteX3" fmla="*/ 966919 w 1616709"/>
              <a:gd name="connsiteY3" fmla="*/ 1798134 h 2481855"/>
              <a:gd name="connsiteX4" fmla="*/ 808355 w 1616709"/>
              <a:gd name="connsiteY4" fmla="*/ 1240928 h 2481855"/>
              <a:gd name="connsiteX5" fmla="*/ 949007 w 1616709"/>
              <a:gd name="connsiteY5" fmla="*/ 659246 h 2481855"/>
              <a:gd name="connsiteX6" fmla="*/ 1089658 w 1616709"/>
              <a:gd name="connsiteY6" fmla="*/ 77563 h 2481855"/>
              <a:gd name="connsiteX0" fmla="*/ 1089658 w 1616709"/>
              <a:gd name="connsiteY0" fmla="*/ 77563 h 2481855"/>
              <a:gd name="connsiteX1" fmla="*/ 1616641 w 1616709"/>
              <a:gd name="connsiteY1" fmla="*/ 1224763 h 2481855"/>
              <a:gd name="connsiteX2" fmla="*/ 1131955 w 1616709"/>
              <a:gd name="connsiteY2" fmla="*/ 2378084 h 24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6709" h="2481855" stroke="0" extrusionOk="0">
                <a:moveTo>
                  <a:pt x="1089658" y="77563"/>
                </a:moveTo>
                <a:cubicBezTo>
                  <a:pt x="1404951" y="199347"/>
                  <a:pt x="1675760" y="783450"/>
                  <a:pt x="1616641" y="1224763"/>
                </a:cubicBezTo>
                <a:cubicBezTo>
                  <a:pt x="1570777" y="1781631"/>
                  <a:pt x="1513487" y="2172515"/>
                  <a:pt x="1131955" y="2378084"/>
                </a:cubicBezTo>
                <a:cubicBezTo>
                  <a:pt x="1027389" y="2188660"/>
                  <a:pt x="1016392" y="1941052"/>
                  <a:pt x="966919" y="1798134"/>
                </a:cubicBezTo>
                <a:cubicBezTo>
                  <a:pt x="917446" y="1655216"/>
                  <a:pt x="896308" y="1439180"/>
                  <a:pt x="808355" y="1240928"/>
                </a:cubicBezTo>
                <a:cubicBezTo>
                  <a:pt x="813273" y="1023529"/>
                  <a:pt x="898426" y="938195"/>
                  <a:pt x="949007" y="659246"/>
                </a:cubicBezTo>
                <a:cubicBezTo>
                  <a:pt x="999588" y="380297"/>
                  <a:pt x="1098098" y="255006"/>
                  <a:pt x="1089658" y="77563"/>
                </a:cubicBezTo>
                <a:close/>
              </a:path>
              <a:path w="1616709" h="2481855" fill="none" extrusionOk="0">
                <a:moveTo>
                  <a:pt x="1089658" y="77563"/>
                </a:moveTo>
                <a:cubicBezTo>
                  <a:pt x="1482500" y="360155"/>
                  <a:pt x="1504009" y="786156"/>
                  <a:pt x="1616641" y="1224763"/>
                </a:cubicBezTo>
                <a:cubicBezTo>
                  <a:pt x="1680699" y="1751909"/>
                  <a:pt x="1430991" y="2165983"/>
                  <a:pt x="1131955" y="2378084"/>
                </a:cubicBezTo>
              </a:path>
              <a:path w="1616709" h="2481855" fill="none" stroke="0" extrusionOk="0">
                <a:moveTo>
                  <a:pt x="1089658" y="77563"/>
                </a:moveTo>
                <a:cubicBezTo>
                  <a:pt x="1476893" y="310579"/>
                  <a:pt x="1589700" y="728580"/>
                  <a:pt x="1616641" y="1224763"/>
                </a:cubicBezTo>
                <a:cubicBezTo>
                  <a:pt x="1555181" y="1663035"/>
                  <a:pt x="1373666" y="2218919"/>
                  <a:pt x="1131955" y="2378084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7015598"/>
                      <a:gd name="adj2" fmla="val 444691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60592BE-BA3C-4047-84B1-C55A40265CDD}"/>
              </a:ext>
            </a:extLst>
          </p:cNvPr>
          <p:cNvSpPr/>
          <p:nvPr/>
        </p:nvSpPr>
        <p:spPr>
          <a:xfrm rot="3935693">
            <a:off x="3296207" y="1871039"/>
            <a:ext cx="467707" cy="3773653"/>
          </a:xfrm>
          <a:custGeom>
            <a:avLst/>
            <a:gdLst>
              <a:gd name="connsiteX0" fmla="*/ 459458 w 467707"/>
              <a:gd name="connsiteY0" fmla="*/ 1390106 h 3773653"/>
              <a:gd name="connsiteX1" fmla="*/ 467639 w 467707"/>
              <a:gd name="connsiteY1" fmla="*/ 1932413 h 3773653"/>
              <a:gd name="connsiteX2" fmla="*/ 307634 w 467707"/>
              <a:gd name="connsiteY2" fmla="*/ 3677287 h 3773653"/>
              <a:gd name="connsiteX3" fmla="*/ 282303 w 467707"/>
              <a:gd name="connsiteY3" fmla="*/ 3062562 h 3773653"/>
              <a:gd name="connsiteX4" fmla="*/ 256972 w 467707"/>
              <a:gd name="connsiteY4" fmla="*/ 2447838 h 3773653"/>
              <a:gd name="connsiteX5" fmla="*/ 233854 w 467707"/>
              <a:gd name="connsiteY5" fmla="*/ 1886827 h 3773653"/>
              <a:gd name="connsiteX6" fmla="*/ 459458 w 467707"/>
              <a:gd name="connsiteY6" fmla="*/ 1390106 h 3773653"/>
              <a:gd name="connsiteX0" fmla="*/ 459458 w 467707"/>
              <a:gd name="connsiteY0" fmla="*/ 1390106 h 3773653"/>
              <a:gd name="connsiteX1" fmla="*/ 467639 w 467707"/>
              <a:gd name="connsiteY1" fmla="*/ 1932413 h 3773653"/>
              <a:gd name="connsiteX2" fmla="*/ 307634 w 467707"/>
              <a:gd name="connsiteY2" fmla="*/ 3677287 h 377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707" h="3773653" stroke="0" extrusionOk="0">
                <a:moveTo>
                  <a:pt x="459458" y="1390106"/>
                </a:moveTo>
                <a:cubicBezTo>
                  <a:pt x="465946" y="1552663"/>
                  <a:pt x="500243" y="1785522"/>
                  <a:pt x="467639" y="1932413"/>
                </a:cubicBezTo>
                <a:cubicBezTo>
                  <a:pt x="446873" y="2749311"/>
                  <a:pt x="474404" y="3421134"/>
                  <a:pt x="307634" y="3677287"/>
                </a:cubicBezTo>
                <a:cubicBezTo>
                  <a:pt x="236179" y="3502575"/>
                  <a:pt x="340523" y="3294784"/>
                  <a:pt x="282303" y="3062562"/>
                </a:cubicBezTo>
                <a:cubicBezTo>
                  <a:pt x="224083" y="2830340"/>
                  <a:pt x="302472" y="2606226"/>
                  <a:pt x="256972" y="2447838"/>
                </a:cubicBezTo>
                <a:cubicBezTo>
                  <a:pt x="211472" y="2289450"/>
                  <a:pt x="275487" y="2073088"/>
                  <a:pt x="233854" y="1886827"/>
                </a:cubicBezTo>
                <a:cubicBezTo>
                  <a:pt x="316004" y="1663307"/>
                  <a:pt x="432009" y="1608797"/>
                  <a:pt x="459458" y="1390106"/>
                </a:cubicBezTo>
                <a:close/>
              </a:path>
              <a:path w="467707" h="3773653" fill="none" extrusionOk="0">
                <a:moveTo>
                  <a:pt x="459458" y="1390106"/>
                </a:moveTo>
                <a:cubicBezTo>
                  <a:pt x="497121" y="1608149"/>
                  <a:pt x="429143" y="1776164"/>
                  <a:pt x="467639" y="1932413"/>
                </a:cubicBezTo>
                <a:cubicBezTo>
                  <a:pt x="507291" y="2747824"/>
                  <a:pt x="406757" y="3363577"/>
                  <a:pt x="307634" y="3677287"/>
                </a:cubicBezTo>
              </a:path>
              <a:path w="467707" h="3773653" fill="none" stroke="0" extrusionOk="0">
                <a:moveTo>
                  <a:pt x="459458" y="1390106"/>
                </a:moveTo>
                <a:cubicBezTo>
                  <a:pt x="490517" y="1585198"/>
                  <a:pt x="465002" y="1751747"/>
                  <a:pt x="467639" y="1932413"/>
                </a:cubicBezTo>
                <a:cubicBezTo>
                  <a:pt x="425639" y="2691435"/>
                  <a:pt x="373474" y="3446242"/>
                  <a:pt x="307634" y="3677287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7665619"/>
                      <a:gd name="adj2" fmla="val 52584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3640E993-036F-4FD8-9F75-E80F98C11B11}"/>
              </a:ext>
            </a:extLst>
          </p:cNvPr>
          <p:cNvSpPr/>
          <p:nvPr/>
        </p:nvSpPr>
        <p:spPr>
          <a:xfrm rot="5117717">
            <a:off x="7169954" y="2179962"/>
            <a:ext cx="1762658" cy="2669936"/>
          </a:xfrm>
          <a:custGeom>
            <a:avLst/>
            <a:gdLst>
              <a:gd name="connsiteX0" fmla="*/ 1027189 w 1762658"/>
              <a:gd name="connsiteY0" fmla="*/ 18410 h 2669936"/>
              <a:gd name="connsiteX1" fmla="*/ 1728466 w 1762658"/>
              <a:gd name="connsiteY1" fmla="*/ 966736 h 2669936"/>
              <a:gd name="connsiteX2" fmla="*/ 1672150 w 1762658"/>
              <a:gd name="connsiteY2" fmla="*/ 1924235 h 2669936"/>
              <a:gd name="connsiteX3" fmla="*/ 1268831 w 1762658"/>
              <a:gd name="connsiteY3" fmla="*/ 1623709 h 2669936"/>
              <a:gd name="connsiteX4" fmla="*/ 881329 w 1762658"/>
              <a:gd name="connsiteY4" fmla="*/ 1334968 h 2669936"/>
              <a:gd name="connsiteX5" fmla="*/ 929949 w 1762658"/>
              <a:gd name="connsiteY5" fmla="*/ 896115 h 2669936"/>
              <a:gd name="connsiteX6" fmla="*/ 978569 w 1762658"/>
              <a:gd name="connsiteY6" fmla="*/ 457263 h 2669936"/>
              <a:gd name="connsiteX7" fmla="*/ 1027189 w 1762658"/>
              <a:gd name="connsiteY7" fmla="*/ 18410 h 2669936"/>
              <a:gd name="connsiteX0" fmla="*/ 1027189 w 1762658"/>
              <a:gd name="connsiteY0" fmla="*/ 18410 h 2669936"/>
              <a:gd name="connsiteX1" fmla="*/ 1728466 w 1762658"/>
              <a:gd name="connsiteY1" fmla="*/ 966736 h 2669936"/>
              <a:gd name="connsiteX2" fmla="*/ 1672150 w 1762658"/>
              <a:gd name="connsiteY2" fmla="*/ 1924235 h 266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658" h="2669936" stroke="0" extrusionOk="0">
                <a:moveTo>
                  <a:pt x="1027189" y="18410"/>
                </a:moveTo>
                <a:cubicBezTo>
                  <a:pt x="1365835" y="-286"/>
                  <a:pt x="1697036" y="542524"/>
                  <a:pt x="1728466" y="966736"/>
                </a:cubicBezTo>
                <a:cubicBezTo>
                  <a:pt x="1747325" y="1333297"/>
                  <a:pt x="1802556" y="1624408"/>
                  <a:pt x="1672150" y="1924235"/>
                </a:cubicBezTo>
                <a:cubicBezTo>
                  <a:pt x="1501526" y="1839028"/>
                  <a:pt x="1383405" y="1641312"/>
                  <a:pt x="1268831" y="1623709"/>
                </a:cubicBezTo>
                <a:cubicBezTo>
                  <a:pt x="1154257" y="1606106"/>
                  <a:pt x="1095506" y="1449971"/>
                  <a:pt x="881329" y="1334968"/>
                </a:cubicBezTo>
                <a:cubicBezTo>
                  <a:pt x="849134" y="1215717"/>
                  <a:pt x="928164" y="1024386"/>
                  <a:pt x="929949" y="896115"/>
                </a:cubicBezTo>
                <a:cubicBezTo>
                  <a:pt x="931734" y="767844"/>
                  <a:pt x="975980" y="596701"/>
                  <a:pt x="978569" y="457263"/>
                </a:cubicBezTo>
                <a:cubicBezTo>
                  <a:pt x="981158" y="317825"/>
                  <a:pt x="1006206" y="223648"/>
                  <a:pt x="1027189" y="18410"/>
                </a:cubicBezTo>
                <a:close/>
              </a:path>
              <a:path w="1762658" h="2669936" fill="none" extrusionOk="0">
                <a:moveTo>
                  <a:pt x="1027189" y="18410"/>
                </a:moveTo>
                <a:cubicBezTo>
                  <a:pt x="1344077" y="126228"/>
                  <a:pt x="1520105" y="436264"/>
                  <a:pt x="1728466" y="966736"/>
                </a:cubicBezTo>
                <a:cubicBezTo>
                  <a:pt x="1811042" y="1273171"/>
                  <a:pt x="1777134" y="1608245"/>
                  <a:pt x="1672150" y="1924235"/>
                </a:cubicBezTo>
              </a:path>
              <a:path w="1762658" h="2669936" fill="none" stroke="0" extrusionOk="0">
                <a:moveTo>
                  <a:pt x="1027189" y="18410"/>
                </a:moveTo>
                <a:cubicBezTo>
                  <a:pt x="1350757" y="61794"/>
                  <a:pt x="1597571" y="503699"/>
                  <a:pt x="1728466" y="966736"/>
                </a:cubicBezTo>
                <a:cubicBezTo>
                  <a:pt x="1709172" y="1304577"/>
                  <a:pt x="1730977" y="1576848"/>
                  <a:pt x="1672150" y="1924235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6579318"/>
                      <a:gd name="adj2" fmla="val 22014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924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1DD22-636E-49B3-8683-2892C5EA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89" y="0"/>
            <a:ext cx="1010522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8F0D6C-2E2B-498D-9F90-BF4E8E76B99A}"/>
              </a:ext>
            </a:extLst>
          </p:cNvPr>
          <p:cNvSpPr/>
          <p:nvPr/>
        </p:nvSpPr>
        <p:spPr>
          <a:xfrm>
            <a:off x="6610350" y="219075"/>
            <a:ext cx="1114425" cy="276225"/>
          </a:xfrm>
          <a:custGeom>
            <a:avLst/>
            <a:gdLst>
              <a:gd name="connsiteX0" fmla="*/ 0 w 1114425"/>
              <a:gd name="connsiteY0" fmla="*/ 0 h 276225"/>
              <a:gd name="connsiteX1" fmla="*/ 579501 w 1114425"/>
              <a:gd name="connsiteY1" fmla="*/ 0 h 276225"/>
              <a:gd name="connsiteX2" fmla="*/ 1114425 w 1114425"/>
              <a:gd name="connsiteY2" fmla="*/ 0 h 276225"/>
              <a:gd name="connsiteX3" fmla="*/ 1114425 w 1114425"/>
              <a:gd name="connsiteY3" fmla="*/ 276225 h 276225"/>
              <a:gd name="connsiteX4" fmla="*/ 579501 w 1114425"/>
              <a:gd name="connsiteY4" fmla="*/ 276225 h 276225"/>
              <a:gd name="connsiteX5" fmla="*/ 0 w 1114425"/>
              <a:gd name="connsiteY5" fmla="*/ 276225 h 276225"/>
              <a:gd name="connsiteX6" fmla="*/ 0 w 1114425"/>
              <a:gd name="connsiteY6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4425" h="276225" extrusionOk="0">
                <a:moveTo>
                  <a:pt x="0" y="0"/>
                </a:moveTo>
                <a:cubicBezTo>
                  <a:pt x="244917" y="28811"/>
                  <a:pt x="432326" y="14356"/>
                  <a:pt x="579501" y="0"/>
                </a:cubicBezTo>
                <a:cubicBezTo>
                  <a:pt x="726676" y="-14356"/>
                  <a:pt x="941899" y="6960"/>
                  <a:pt x="1114425" y="0"/>
                </a:cubicBezTo>
                <a:cubicBezTo>
                  <a:pt x="1102631" y="127548"/>
                  <a:pt x="1102574" y="156212"/>
                  <a:pt x="1114425" y="276225"/>
                </a:cubicBezTo>
                <a:cubicBezTo>
                  <a:pt x="860585" y="265237"/>
                  <a:pt x="801825" y="272706"/>
                  <a:pt x="579501" y="276225"/>
                </a:cubicBezTo>
                <a:cubicBezTo>
                  <a:pt x="357177" y="279744"/>
                  <a:pt x="124497" y="252005"/>
                  <a:pt x="0" y="276225"/>
                </a:cubicBezTo>
                <a:cubicBezTo>
                  <a:pt x="-3415" y="192660"/>
                  <a:pt x="9835" y="730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9335184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7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23DA36-F697-4C67-AF95-77A70609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361AF63-808D-4F34-9B2F-D5B03FBF6601}"/>
              </a:ext>
            </a:extLst>
          </p:cNvPr>
          <p:cNvSpPr/>
          <p:nvPr/>
        </p:nvSpPr>
        <p:spPr>
          <a:xfrm>
            <a:off x="3829050" y="3019425"/>
            <a:ext cx="1743075" cy="409575"/>
          </a:xfrm>
          <a:custGeom>
            <a:avLst/>
            <a:gdLst>
              <a:gd name="connsiteX0" fmla="*/ 0 w 1743075"/>
              <a:gd name="connsiteY0" fmla="*/ 204788 h 409575"/>
              <a:gd name="connsiteX1" fmla="*/ 871538 w 1743075"/>
              <a:gd name="connsiteY1" fmla="*/ 0 h 409575"/>
              <a:gd name="connsiteX2" fmla="*/ 1743076 w 1743075"/>
              <a:gd name="connsiteY2" fmla="*/ 204788 h 409575"/>
              <a:gd name="connsiteX3" fmla="*/ 871538 w 1743075"/>
              <a:gd name="connsiteY3" fmla="*/ 409576 h 409575"/>
              <a:gd name="connsiteX4" fmla="*/ 0 w 1743075"/>
              <a:gd name="connsiteY4" fmla="*/ 204788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075" h="409575" extrusionOk="0">
                <a:moveTo>
                  <a:pt x="0" y="204788"/>
                </a:moveTo>
                <a:cubicBezTo>
                  <a:pt x="-1329" y="55733"/>
                  <a:pt x="484812" y="-32699"/>
                  <a:pt x="871538" y="0"/>
                </a:cubicBezTo>
                <a:cubicBezTo>
                  <a:pt x="1358442" y="-1321"/>
                  <a:pt x="1741507" y="93728"/>
                  <a:pt x="1743076" y="204788"/>
                </a:cubicBezTo>
                <a:cubicBezTo>
                  <a:pt x="1754097" y="282197"/>
                  <a:pt x="1349859" y="346285"/>
                  <a:pt x="871538" y="409576"/>
                </a:cubicBezTo>
                <a:cubicBezTo>
                  <a:pt x="399126" y="432674"/>
                  <a:pt x="-937" y="314258"/>
                  <a:pt x="0" y="20478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5C49F8-4FE7-4CED-B441-4496A0019834}"/>
              </a:ext>
            </a:extLst>
          </p:cNvPr>
          <p:cNvSpPr/>
          <p:nvPr/>
        </p:nvSpPr>
        <p:spPr>
          <a:xfrm>
            <a:off x="1181100" y="1162050"/>
            <a:ext cx="1743075" cy="619125"/>
          </a:xfrm>
          <a:custGeom>
            <a:avLst/>
            <a:gdLst>
              <a:gd name="connsiteX0" fmla="*/ 0 w 1743075"/>
              <a:gd name="connsiteY0" fmla="*/ 309563 h 619125"/>
              <a:gd name="connsiteX1" fmla="*/ 871538 w 1743075"/>
              <a:gd name="connsiteY1" fmla="*/ 0 h 619125"/>
              <a:gd name="connsiteX2" fmla="*/ 1743076 w 1743075"/>
              <a:gd name="connsiteY2" fmla="*/ 309563 h 619125"/>
              <a:gd name="connsiteX3" fmla="*/ 871538 w 1743075"/>
              <a:gd name="connsiteY3" fmla="*/ 619126 h 619125"/>
              <a:gd name="connsiteX4" fmla="*/ 0 w 1743075"/>
              <a:gd name="connsiteY4" fmla="*/ 309563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075" h="619125" extrusionOk="0">
                <a:moveTo>
                  <a:pt x="0" y="309563"/>
                </a:moveTo>
                <a:cubicBezTo>
                  <a:pt x="-3677" y="39097"/>
                  <a:pt x="472572" y="-28468"/>
                  <a:pt x="871538" y="0"/>
                </a:cubicBezTo>
                <a:cubicBezTo>
                  <a:pt x="1384235" y="-7444"/>
                  <a:pt x="1736338" y="147363"/>
                  <a:pt x="1743076" y="309563"/>
                </a:cubicBezTo>
                <a:cubicBezTo>
                  <a:pt x="1751175" y="454299"/>
                  <a:pt x="1348746" y="532499"/>
                  <a:pt x="871538" y="619126"/>
                </a:cubicBezTo>
                <a:cubicBezTo>
                  <a:pt x="400372" y="645447"/>
                  <a:pt x="-1086" y="476321"/>
                  <a:pt x="0" y="30956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5FDBBC-E987-4EB9-9902-EDEC08340265}"/>
              </a:ext>
            </a:extLst>
          </p:cNvPr>
          <p:cNvSpPr/>
          <p:nvPr/>
        </p:nvSpPr>
        <p:spPr>
          <a:xfrm>
            <a:off x="523875" y="85725"/>
            <a:ext cx="5457825" cy="847725"/>
          </a:xfrm>
          <a:custGeom>
            <a:avLst/>
            <a:gdLst>
              <a:gd name="connsiteX0" fmla="*/ 0 w 5457825"/>
              <a:gd name="connsiteY0" fmla="*/ 423863 h 847725"/>
              <a:gd name="connsiteX1" fmla="*/ 2728913 w 5457825"/>
              <a:gd name="connsiteY1" fmla="*/ 0 h 847725"/>
              <a:gd name="connsiteX2" fmla="*/ 5457826 w 5457825"/>
              <a:gd name="connsiteY2" fmla="*/ 423863 h 847725"/>
              <a:gd name="connsiteX3" fmla="*/ 2728913 w 5457825"/>
              <a:gd name="connsiteY3" fmla="*/ 847726 h 847725"/>
              <a:gd name="connsiteX4" fmla="*/ 0 w 5457825"/>
              <a:gd name="connsiteY4" fmla="*/ 423863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7825" h="847725" extrusionOk="0">
                <a:moveTo>
                  <a:pt x="0" y="423863"/>
                </a:moveTo>
                <a:cubicBezTo>
                  <a:pt x="-2283" y="127994"/>
                  <a:pt x="1506794" y="-98505"/>
                  <a:pt x="2728913" y="0"/>
                </a:cubicBezTo>
                <a:cubicBezTo>
                  <a:pt x="4290157" y="-12843"/>
                  <a:pt x="5422937" y="235164"/>
                  <a:pt x="5457826" y="423863"/>
                </a:cubicBezTo>
                <a:cubicBezTo>
                  <a:pt x="5513806" y="476656"/>
                  <a:pt x="4222352" y="560307"/>
                  <a:pt x="2728913" y="847726"/>
                </a:cubicBezTo>
                <a:cubicBezTo>
                  <a:pt x="1240503" y="896188"/>
                  <a:pt x="-2688" y="647537"/>
                  <a:pt x="0" y="42386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0ECF2B-0989-4646-93DF-5E1529396C9E}"/>
              </a:ext>
            </a:extLst>
          </p:cNvPr>
          <p:cNvSpPr/>
          <p:nvPr/>
        </p:nvSpPr>
        <p:spPr>
          <a:xfrm>
            <a:off x="9925049" y="728662"/>
            <a:ext cx="1743075" cy="409575"/>
          </a:xfrm>
          <a:custGeom>
            <a:avLst/>
            <a:gdLst>
              <a:gd name="connsiteX0" fmla="*/ 0 w 1743075"/>
              <a:gd name="connsiteY0" fmla="*/ 204788 h 409575"/>
              <a:gd name="connsiteX1" fmla="*/ 871538 w 1743075"/>
              <a:gd name="connsiteY1" fmla="*/ 0 h 409575"/>
              <a:gd name="connsiteX2" fmla="*/ 1743076 w 1743075"/>
              <a:gd name="connsiteY2" fmla="*/ 204788 h 409575"/>
              <a:gd name="connsiteX3" fmla="*/ 871538 w 1743075"/>
              <a:gd name="connsiteY3" fmla="*/ 409576 h 409575"/>
              <a:gd name="connsiteX4" fmla="*/ 0 w 1743075"/>
              <a:gd name="connsiteY4" fmla="*/ 204788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075" h="409575" extrusionOk="0">
                <a:moveTo>
                  <a:pt x="0" y="204788"/>
                </a:moveTo>
                <a:cubicBezTo>
                  <a:pt x="-1329" y="55733"/>
                  <a:pt x="484812" y="-32699"/>
                  <a:pt x="871538" y="0"/>
                </a:cubicBezTo>
                <a:cubicBezTo>
                  <a:pt x="1358442" y="-1321"/>
                  <a:pt x="1741507" y="93728"/>
                  <a:pt x="1743076" y="204788"/>
                </a:cubicBezTo>
                <a:cubicBezTo>
                  <a:pt x="1754097" y="282197"/>
                  <a:pt x="1349859" y="346285"/>
                  <a:pt x="871538" y="409576"/>
                </a:cubicBezTo>
                <a:cubicBezTo>
                  <a:pt x="399126" y="432674"/>
                  <a:pt x="-937" y="314258"/>
                  <a:pt x="0" y="20478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1620AA-468A-4B63-86A9-DF705E4B9837}"/>
              </a:ext>
            </a:extLst>
          </p:cNvPr>
          <p:cNvSpPr/>
          <p:nvPr/>
        </p:nvSpPr>
        <p:spPr>
          <a:xfrm>
            <a:off x="10829925" y="3667214"/>
            <a:ext cx="838199" cy="1295400"/>
          </a:xfrm>
          <a:custGeom>
            <a:avLst/>
            <a:gdLst>
              <a:gd name="connsiteX0" fmla="*/ 0 w 838199"/>
              <a:gd name="connsiteY0" fmla="*/ 647700 h 1295400"/>
              <a:gd name="connsiteX1" fmla="*/ 419100 w 838199"/>
              <a:gd name="connsiteY1" fmla="*/ 0 h 1295400"/>
              <a:gd name="connsiteX2" fmla="*/ 838200 w 838199"/>
              <a:gd name="connsiteY2" fmla="*/ 647700 h 1295400"/>
              <a:gd name="connsiteX3" fmla="*/ 419100 w 838199"/>
              <a:gd name="connsiteY3" fmla="*/ 1295400 h 1295400"/>
              <a:gd name="connsiteX4" fmla="*/ 0 w 838199"/>
              <a:gd name="connsiteY4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199" h="1295400" extrusionOk="0">
                <a:moveTo>
                  <a:pt x="0" y="647700"/>
                </a:moveTo>
                <a:cubicBezTo>
                  <a:pt x="-1289" y="255102"/>
                  <a:pt x="231402" y="-15125"/>
                  <a:pt x="419100" y="0"/>
                </a:cubicBezTo>
                <a:cubicBezTo>
                  <a:pt x="715823" y="-15490"/>
                  <a:pt x="820901" y="312493"/>
                  <a:pt x="838200" y="647700"/>
                </a:cubicBezTo>
                <a:cubicBezTo>
                  <a:pt x="843516" y="988197"/>
                  <a:pt x="649693" y="1277149"/>
                  <a:pt x="419100" y="1295400"/>
                </a:cubicBezTo>
                <a:cubicBezTo>
                  <a:pt x="200191" y="1327888"/>
                  <a:pt x="-6166" y="981519"/>
                  <a:pt x="0" y="64770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9083477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A953D6-2BA8-45A6-96E2-42B5740E072B}"/>
              </a:ext>
            </a:extLst>
          </p:cNvPr>
          <p:cNvSpPr/>
          <p:nvPr/>
        </p:nvSpPr>
        <p:spPr>
          <a:xfrm>
            <a:off x="4730632" y="3630407"/>
            <a:ext cx="860021" cy="263755"/>
          </a:xfrm>
          <a:custGeom>
            <a:avLst/>
            <a:gdLst>
              <a:gd name="connsiteX0" fmla="*/ 0 w 860021"/>
              <a:gd name="connsiteY0" fmla="*/ 0 h 263755"/>
              <a:gd name="connsiteX1" fmla="*/ 447211 w 860021"/>
              <a:gd name="connsiteY1" fmla="*/ 0 h 263755"/>
              <a:gd name="connsiteX2" fmla="*/ 860021 w 860021"/>
              <a:gd name="connsiteY2" fmla="*/ 0 h 263755"/>
              <a:gd name="connsiteX3" fmla="*/ 860021 w 860021"/>
              <a:gd name="connsiteY3" fmla="*/ 263755 h 263755"/>
              <a:gd name="connsiteX4" fmla="*/ 447211 w 860021"/>
              <a:gd name="connsiteY4" fmla="*/ 263755 h 263755"/>
              <a:gd name="connsiteX5" fmla="*/ 0 w 860021"/>
              <a:gd name="connsiteY5" fmla="*/ 263755 h 263755"/>
              <a:gd name="connsiteX6" fmla="*/ 0 w 860021"/>
              <a:gd name="connsiteY6" fmla="*/ 0 h 26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021" h="263755" extrusionOk="0">
                <a:moveTo>
                  <a:pt x="0" y="0"/>
                </a:moveTo>
                <a:cubicBezTo>
                  <a:pt x="168212" y="2710"/>
                  <a:pt x="307334" y="4744"/>
                  <a:pt x="447211" y="0"/>
                </a:cubicBezTo>
                <a:cubicBezTo>
                  <a:pt x="587088" y="-4744"/>
                  <a:pt x="723778" y="-18899"/>
                  <a:pt x="860021" y="0"/>
                </a:cubicBezTo>
                <a:cubicBezTo>
                  <a:pt x="869556" y="113802"/>
                  <a:pt x="868803" y="148010"/>
                  <a:pt x="860021" y="263755"/>
                </a:cubicBezTo>
                <a:cubicBezTo>
                  <a:pt x="724841" y="247597"/>
                  <a:pt x="551700" y="282186"/>
                  <a:pt x="447211" y="263755"/>
                </a:cubicBezTo>
                <a:cubicBezTo>
                  <a:pt x="342722" y="245325"/>
                  <a:pt x="156762" y="263217"/>
                  <a:pt x="0" y="263755"/>
                </a:cubicBezTo>
                <a:cubicBezTo>
                  <a:pt x="-370" y="179967"/>
                  <a:pt x="-9725" y="7407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9335184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8B4E7-2126-499A-8127-24DC17DD39FE}"/>
              </a:ext>
            </a:extLst>
          </p:cNvPr>
          <p:cNvSpPr txBox="1"/>
          <p:nvPr/>
        </p:nvSpPr>
        <p:spPr>
          <a:xfrm>
            <a:off x="2497802" y="3762285"/>
            <a:ext cx="2019300" cy="1200329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Import class</a:t>
            </a:r>
            <a:endParaRPr lang="en-GB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C7590DB-70E0-4BD6-A767-63AEF6C62A84}"/>
              </a:ext>
            </a:extLst>
          </p:cNvPr>
          <p:cNvSpPr/>
          <p:nvPr/>
        </p:nvSpPr>
        <p:spPr>
          <a:xfrm rot="4052663">
            <a:off x="4354627" y="3508038"/>
            <a:ext cx="501935" cy="1418645"/>
          </a:xfrm>
          <a:custGeom>
            <a:avLst/>
            <a:gdLst>
              <a:gd name="connsiteX0" fmla="*/ 333906 w 501935"/>
              <a:gd name="connsiteY0" fmla="*/ 39854 h 1418645"/>
              <a:gd name="connsiteX1" fmla="*/ 501851 w 501935"/>
              <a:gd name="connsiteY1" fmla="*/ 690975 h 1418645"/>
              <a:gd name="connsiteX2" fmla="*/ 405319 w 501935"/>
              <a:gd name="connsiteY2" fmla="*/ 1268629 h 1418645"/>
              <a:gd name="connsiteX3" fmla="*/ 250968 w 501935"/>
              <a:gd name="connsiteY3" fmla="*/ 709323 h 1418645"/>
              <a:gd name="connsiteX4" fmla="*/ 293266 w 501935"/>
              <a:gd name="connsiteY4" fmla="*/ 367894 h 1418645"/>
              <a:gd name="connsiteX5" fmla="*/ 333906 w 501935"/>
              <a:gd name="connsiteY5" fmla="*/ 39854 h 1418645"/>
              <a:gd name="connsiteX0" fmla="*/ 333906 w 501935"/>
              <a:gd name="connsiteY0" fmla="*/ 39854 h 1418645"/>
              <a:gd name="connsiteX1" fmla="*/ 501851 w 501935"/>
              <a:gd name="connsiteY1" fmla="*/ 690975 h 1418645"/>
              <a:gd name="connsiteX2" fmla="*/ 405319 w 501935"/>
              <a:gd name="connsiteY2" fmla="*/ 1268629 h 141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935" h="1418645" stroke="0" extrusionOk="0">
                <a:moveTo>
                  <a:pt x="333906" y="39854"/>
                </a:moveTo>
                <a:cubicBezTo>
                  <a:pt x="432758" y="124854"/>
                  <a:pt x="537040" y="439102"/>
                  <a:pt x="501851" y="690975"/>
                </a:cubicBezTo>
                <a:cubicBezTo>
                  <a:pt x="494996" y="926180"/>
                  <a:pt x="484400" y="1129125"/>
                  <a:pt x="405319" y="1268629"/>
                </a:cubicBezTo>
                <a:cubicBezTo>
                  <a:pt x="317401" y="1014472"/>
                  <a:pt x="343935" y="928182"/>
                  <a:pt x="250968" y="709323"/>
                </a:cubicBezTo>
                <a:cubicBezTo>
                  <a:pt x="262535" y="589077"/>
                  <a:pt x="285089" y="490882"/>
                  <a:pt x="293266" y="367894"/>
                </a:cubicBezTo>
                <a:cubicBezTo>
                  <a:pt x="301443" y="244906"/>
                  <a:pt x="343424" y="163277"/>
                  <a:pt x="333906" y="39854"/>
                </a:cubicBezTo>
                <a:close/>
              </a:path>
              <a:path w="501935" h="1418645" fill="none" extrusionOk="0">
                <a:moveTo>
                  <a:pt x="333906" y="39854"/>
                </a:moveTo>
                <a:cubicBezTo>
                  <a:pt x="411421" y="154778"/>
                  <a:pt x="438479" y="410998"/>
                  <a:pt x="501851" y="690975"/>
                </a:cubicBezTo>
                <a:cubicBezTo>
                  <a:pt x="484963" y="890888"/>
                  <a:pt x="440989" y="1164528"/>
                  <a:pt x="405319" y="1268629"/>
                </a:cubicBezTo>
              </a:path>
              <a:path w="501935" h="1418645" fill="none" stroke="0" extrusionOk="0">
                <a:moveTo>
                  <a:pt x="333906" y="39854"/>
                </a:moveTo>
                <a:cubicBezTo>
                  <a:pt x="477454" y="186952"/>
                  <a:pt x="473106" y="409567"/>
                  <a:pt x="501851" y="690975"/>
                </a:cubicBezTo>
                <a:cubicBezTo>
                  <a:pt x="461267" y="901260"/>
                  <a:pt x="460270" y="1101291"/>
                  <a:pt x="405319" y="1268629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6623734"/>
                      <a:gd name="adj2" fmla="val 447432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1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EABC6-6018-A342-87AA-025E93505279}"/>
              </a:ext>
            </a:extLst>
          </p:cNvPr>
          <p:cNvSpPr txBox="1">
            <a:spLocks/>
          </p:cNvSpPr>
          <p:nvPr/>
        </p:nvSpPr>
        <p:spPr>
          <a:xfrm rot="16200000">
            <a:off x="-4884664" y="643295"/>
            <a:ext cx="10905066" cy="1135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Where we are at after Lesson 2…</a:t>
            </a:r>
            <a:endParaRPr lang="en-GB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C0865-B3E5-45E8-9295-F76E5A0D9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3" y="0"/>
            <a:ext cx="10894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87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3B1C3-B50D-4378-B942-36C5E0354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40" y="0"/>
            <a:ext cx="10203919" cy="68580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AEEA1E37-4018-4E0D-BC62-372D6D6E57A3}"/>
              </a:ext>
            </a:extLst>
          </p:cNvPr>
          <p:cNvSpPr/>
          <p:nvPr/>
        </p:nvSpPr>
        <p:spPr>
          <a:xfrm>
            <a:off x="4581525" y="2638425"/>
            <a:ext cx="285750" cy="2352675"/>
          </a:xfrm>
          <a:custGeom>
            <a:avLst/>
            <a:gdLst>
              <a:gd name="connsiteX0" fmla="*/ 285750 w 285750"/>
              <a:gd name="connsiteY0" fmla="*/ 2352675 h 2352675"/>
              <a:gd name="connsiteX1" fmla="*/ 142875 w 285750"/>
              <a:gd name="connsiteY1" fmla="*/ 2195512 h 2352675"/>
              <a:gd name="connsiteX2" fmla="*/ 142875 w 285750"/>
              <a:gd name="connsiteY2" fmla="*/ 1333500 h 2352675"/>
              <a:gd name="connsiteX3" fmla="*/ 0 w 285750"/>
              <a:gd name="connsiteY3" fmla="*/ 1176337 h 2352675"/>
              <a:gd name="connsiteX4" fmla="*/ 142875 w 285750"/>
              <a:gd name="connsiteY4" fmla="*/ 1019174 h 2352675"/>
              <a:gd name="connsiteX5" fmla="*/ 142875 w 285750"/>
              <a:gd name="connsiteY5" fmla="*/ 157163 h 2352675"/>
              <a:gd name="connsiteX6" fmla="*/ 285750 w 285750"/>
              <a:gd name="connsiteY6" fmla="*/ 0 h 2352675"/>
              <a:gd name="connsiteX7" fmla="*/ 285750 w 285750"/>
              <a:gd name="connsiteY7" fmla="*/ 2352675 h 2352675"/>
              <a:gd name="connsiteX0" fmla="*/ 285750 w 285750"/>
              <a:gd name="connsiteY0" fmla="*/ 2352675 h 2352675"/>
              <a:gd name="connsiteX1" fmla="*/ 142875 w 285750"/>
              <a:gd name="connsiteY1" fmla="*/ 2195512 h 2352675"/>
              <a:gd name="connsiteX2" fmla="*/ 142875 w 285750"/>
              <a:gd name="connsiteY2" fmla="*/ 1333500 h 2352675"/>
              <a:gd name="connsiteX3" fmla="*/ 0 w 285750"/>
              <a:gd name="connsiteY3" fmla="*/ 1176337 h 2352675"/>
              <a:gd name="connsiteX4" fmla="*/ 142875 w 285750"/>
              <a:gd name="connsiteY4" fmla="*/ 1019174 h 2352675"/>
              <a:gd name="connsiteX5" fmla="*/ 142875 w 285750"/>
              <a:gd name="connsiteY5" fmla="*/ 157163 h 2352675"/>
              <a:gd name="connsiteX6" fmla="*/ 285750 w 285750"/>
              <a:gd name="connsiteY6" fmla="*/ 0 h 23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50" h="2352675" stroke="0" extrusionOk="0">
                <a:moveTo>
                  <a:pt x="285750" y="2352675"/>
                </a:moveTo>
                <a:cubicBezTo>
                  <a:pt x="214349" y="2355578"/>
                  <a:pt x="142532" y="2275516"/>
                  <a:pt x="142875" y="2195512"/>
                </a:cubicBezTo>
                <a:cubicBezTo>
                  <a:pt x="177168" y="1902089"/>
                  <a:pt x="170020" y="1558768"/>
                  <a:pt x="142875" y="1333500"/>
                </a:cubicBezTo>
                <a:cubicBezTo>
                  <a:pt x="138499" y="1238336"/>
                  <a:pt x="71984" y="1171350"/>
                  <a:pt x="0" y="1176337"/>
                </a:cubicBezTo>
                <a:cubicBezTo>
                  <a:pt x="86308" y="1163138"/>
                  <a:pt x="150060" y="1097140"/>
                  <a:pt x="142875" y="1019174"/>
                </a:cubicBezTo>
                <a:cubicBezTo>
                  <a:pt x="143312" y="660991"/>
                  <a:pt x="170266" y="539133"/>
                  <a:pt x="142875" y="157163"/>
                </a:cubicBezTo>
                <a:cubicBezTo>
                  <a:pt x="151691" y="75403"/>
                  <a:pt x="199557" y="4440"/>
                  <a:pt x="285750" y="0"/>
                </a:cubicBezTo>
                <a:cubicBezTo>
                  <a:pt x="352040" y="413369"/>
                  <a:pt x="358512" y="1460291"/>
                  <a:pt x="285750" y="2352675"/>
                </a:cubicBezTo>
                <a:close/>
              </a:path>
              <a:path w="285750" h="2352675" fill="none" extrusionOk="0">
                <a:moveTo>
                  <a:pt x="285750" y="2352675"/>
                </a:moveTo>
                <a:cubicBezTo>
                  <a:pt x="210961" y="2368726"/>
                  <a:pt x="139695" y="2284907"/>
                  <a:pt x="142875" y="2195512"/>
                </a:cubicBezTo>
                <a:cubicBezTo>
                  <a:pt x="160230" y="1969801"/>
                  <a:pt x="178128" y="1694112"/>
                  <a:pt x="142875" y="1333500"/>
                </a:cubicBezTo>
                <a:cubicBezTo>
                  <a:pt x="150825" y="1239920"/>
                  <a:pt x="82549" y="1176844"/>
                  <a:pt x="0" y="1176337"/>
                </a:cubicBezTo>
                <a:cubicBezTo>
                  <a:pt x="85805" y="1183001"/>
                  <a:pt x="134685" y="1105423"/>
                  <a:pt x="142875" y="1019174"/>
                </a:cubicBezTo>
                <a:cubicBezTo>
                  <a:pt x="99884" y="882370"/>
                  <a:pt x="172197" y="367019"/>
                  <a:pt x="142875" y="157163"/>
                </a:cubicBezTo>
                <a:cubicBezTo>
                  <a:pt x="149316" y="56166"/>
                  <a:pt x="206483" y="-3287"/>
                  <a:pt x="285750" y="0"/>
                </a:cubicBezTo>
              </a:path>
            </a:pathLst>
          </a:custGeom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533639219">
                  <a:prstGeom prst="leftBrace">
                    <a:avLst>
                      <a:gd name="adj1" fmla="val 55000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17715-603A-4E59-B12C-D677F1BD6322}"/>
              </a:ext>
            </a:extLst>
          </p:cNvPr>
          <p:cNvSpPr txBox="1"/>
          <p:nvPr/>
        </p:nvSpPr>
        <p:spPr>
          <a:xfrm>
            <a:off x="1762300" y="3467784"/>
            <a:ext cx="251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Function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volini" panose="020B0502040204020203" pitchFamily="66" charset="0"/>
              <a:ea typeface="+mn-ea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4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A4B57-B558-469A-8CBA-CCDF8C731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9" t="14138"/>
          <a:stretch/>
        </p:blipFill>
        <p:spPr>
          <a:xfrm>
            <a:off x="361949" y="2019300"/>
            <a:ext cx="7248525" cy="3557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1F72A-4454-45F8-8FFD-CDB47AE0D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35"/>
          <a:stretch/>
        </p:blipFill>
        <p:spPr>
          <a:xfrm>
            <a:off x="7610474" y="3429000"/>
            <a:ext cx="4203551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B5C15-B9A5-4C29-8569-767B12A23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2"/>
          <a:stretch/>
        </p:blipFill>
        <p:spPr>
          <a:xfrm>
            <a:off x="7610475" y="0"/>
            <a:ext cx="4203550" cy="3409661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A7E3AFE2-E526-456C-8D5C-1D942E186AD7}"/>
              </a:ext>
            </a:extLst>
          </p:cNvPr>
          <p:cNvSpPr/>
          <p:nvPr/>
        </p:nvSpPr>
        <p:spPr>
          <a:xfrm rot="4544725">
            <a:off x="4745364" y="-522423"/>
            <a:ext cx="501935" cy="4624457"/>
          </a:xfrm>
          <a:custGeom>
            <a:avLst/>
            <a:gdLst>
              <a:gd name="connsiteX0" fmla="*/ 329739 w 501935"/>
              <a:gd name="connsiteY0" fmla="*/ 116847 h 4624457"/>
              <a:gd name="connsiteX1" fmla="*/ 501915 w 501935"/>
              <a:gd name="connsiteY1" fmla="*/ 2282810 h 4624457"/>
              <a:gd name="connsiteX2" fmla="*/ 484521 w 501935"/>
              <a:gd name="connsiteY2" fmla="*/ 3158528 h 4624457"/>
              <a:gd name="connsiteX3" fmla="*/ 365409 w 501935"/>
              <a:gd name="connsiteY3" fmla="*/ 2726916 h 4624457"/>
              <a:gd name="connsiteX4" fmla="*/ 250968 w 501935"/>
              <a:gd name="connsiteY4" fmla="*/ 2312229 h 4624457"/>
              <a:gd name="connsiteX5" fmla="*/ 270661 w 501935"/>
              <a:gd name="connsiteY5" fmla="*/ 1763384 h 4624457"/>
              <a:gd name="connsiteX6" fmla="*/ 290354 w 501935"/>
              <a:gd name="connsiteY6" fmla="*/ 1214538 h 4624457"/>
              <a:gd name="connsiteX7" fmla="*/ 310834 w 501935"/>
              <a:gd name="connsiteY7" fmla="*/ 643739 h 4624457"/>
              <a:gd name="connsiteX8" fmla="*/ 329739 w 501935"/>
              <a:gd name="connsiteY8" fmla="*/ 116847 h 4624457"/>
              <a:gd name="connsiteX0" fmla="*/ 329739 w 501935"/>
              <a:gd name="connsiteY0" fmla="*/ 116847 h 4624457"/>
              <a:gd name="connsiteX1" fmla="*/ 501915 w 501935"/>
              <a:gd name="connsiteY1" fmla="*/ 2282810 h 4624457"/>
              <a:gd name="connsiteX2" fmla="*/ 484521 w 501935"/>
              <a:gd name="connsiteY2" fmla="*/ 3158528 h 462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935" h="4624457" stroke="0" extrusionOk="0">
                <a:moveTo>
                  <a:pt x="329739" y="116847"/>
                </a:moveTo>
                <a:cubicBezTo>
                  <a:pt x="437886" y="249855"/>
                  <a:pt x="634362" y="1447127"/>
                  <a:pt x="501915" y="2282810"/>
                </a:cubicBezTo>
                <a:cubicBezTo>
                  <a:pt x="481637" y="2606202"/>
                  <a:pt x="516431" y="2878381"/>
                  <a:pt x="484521" y="3158528"/>
                </a:cubicBezTo>
                <a:cubicBezTo>
                  <a:pt x="431999" y="3037305"/>
                  <a:pt x="420733" y="2917073"/>
                  <a:pt x="365409" y="2726916"/>
                </a:cubicBezTo>
                <a:cubicBezTo>
                  <a:pt x="310085" y="2536759"/>
                  <a:pt x="311041" y="2453849"/>
                  <a:pt x="250968" y="2312229"/>
                </a:cubicBezTo>
                <a:cubicBezTo>
                  <a:pt x="236039" y="2122546"/>
                  <a:pt x="330514" y="1903652"/>
                  <a:pt x="270661" y="1763384"/>
                </a:cubicBezTo>
                <a:cubicBezTo>
                  <a:pt x="210808" y="1623116"/>
                  <a:pt x="339931" y="1474481"/>
                  <a:pt x="290354" y="1214538"/>
                </a:cubicBezTo>
                <a:cubicBezTo>
                  <a:pt x="240777" y="954595"/>
                  <a:pt x="324889" y="923314"/>
                  <a:pt x="310834" y="643739"/>
                </a:cubicBezTo>
                <a:cubicBezTo>
                  <a:pt x="296779" y="364164"/>
                  <a:pt x="380585" y="257287"/>
                  <a:pt x="329739" y="116847"/>
                </a:cubicBezTo>
                <a:close/>
              </a:path>
              <a:path w="501935" h="4624457" fill="none" extrusionOk="0">
                <a:moveTo>
                  <a:pt x="329739" y="116847"/>
                </a:moveTo>
                <a:cubicBezTo>
                  <a:pt x="305616" y="517409"/>
                  <a:pt x="531098" y="1336281"/>
                  <a:pt x="501915" y="2282810"/>
                </a:cubicBezTo>
                <a:cubicBezTo>
                  <a:pt x="451598" y="2617118"/>
                  <a:pt x="546750" y="2903360"/>
                  <a:pt x="484521" y="3158528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6323295"/>
                      <a:gd name="adj2" fmla="val 447432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EAD3F8C-F8C1-4363-9485-C2D2D6DDB9DF}"/>
              </a:ext>
            </a:extLst>
          </p:cNvPr>
          <p:cNvSpPr/>
          <p:nvPr/>
        </p:nvSpPr>
        <p:spPr>
          <a:xfrm>
            <a:off x="7545229" y="66675"/>
            <a:ext cx="285750" cy="2447923"/>
          </a:xfrm>
          <a:custGeom>
            <a:avLst/>
            <a:gdLst>
              <a:gd name="connsiteX0" fmla="*/ 285750 w 285750"/>
              <a:gd name="connsiteY0" fmla="*/ 2447923 h 2447923"/>
              <a:gd name="connsiteX1" fmla="*/ 142875 w 285750"/>
              <a:gd name="connsiteY1" fmla="*/ 2290760 h 2447923"/>
              <a:gd name="connsiteX2" fmla="*/ 142875 w 285750"/>
              <a:gd name="connsiteY2" fmla="*/ 1381124 h 2447923"/>
              <a:gd name="connsiteX3" fmla="*/ 0 w 285750"/>
              <a:gd name="connsiteY3" fmla="*/ 1223961 h 2447923"/>
              <a:gd name="connsiteX4" fmla="*/ 142875 w 285750"/>
              <a:gd name="connsiteY4" fmla="*/ 1066798 h 2447923"/>
              <a:gd name="connsiteX5" fmla="*/ 142875 w 285750"/>
              <a:gd name="connsiteY5" fmla="*/ 157163 h 2447923"/>
              <a:gd name="connsiteX6" fmla="*/ 285750 w 285750"/>
              <a:gd name="connsiteY6" fmla="*/ 0 h 2447923"/>
              <a:gd name="connsiteX7" fmla="*/ 285750 w 285750"/>
              <a:gd name="connsiteY7" fmla="*/ 2447923 h 2447923"/>
              <a:gd name="connsiteX0" fmla="*/ 285750 w 285750"/>
              <a:gd name="connsiteY0" fmla="*/ 2447923 h 2447923"/>
              <a:gd name="connsiteX1" fmla="*/ 142875 w 285750"/>
              <a:gd name="connsiteY1" fmla="*/ 2290760 h 2447923"/>
              <a:gd name="connsiteX2" fmla="*/ 142875 w 285750"/>
              <a:gd name="connsiteY2" fmla="*/ 1381124 h 2447923"/>
              <a:gd name="connsiteX3" fmla="*/ 0 w 285750"/>
              <a:gd name="connsiteY3" fmla="*/ 1223961 h 2447923"/>
              <a:gd name="connsiteX4" fmla="*/ 142875 w 285750"/>
              <a:gd name="connsiteY4" fmla="*/ 1066798 h 2447923"/>
              <a:gd name="connsiteX5" fmla="*/ 142875 w 285750"/>
              <a:gd name="connsiteY5" fmla="*/ 157163 h 2447923"/>
              <a:gd name="connsiteX6" fmla="*/ 285750 w 285750"/>
              <a:gd name="connsiteY6" fmla="*/ 0 h 2447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50" h="2447923" stroke="0" extrusionOk="0">
                <a:moveTo>
                  <a:pt x="285750" y="2447923"/>
                </a:moveTo>
                <a:cubicBezTo>
                  <a:pt x="214349" y="2450826"/>
                  <a:pt x="142532" y="2370764"/>
                  <a:pt x="142875" y="2290760"/>
                </a:cubicBezTo>
                <a:cubicBezTo>
                  <a:pt x="117648" y="1875125"/>
                  <a:pt x="99536" y="1723683"/>
                  <a:pt x="142875" y="1381124"/>
                </a:cubicBezTo>
                <a:cubicBezTo>
                  <a:pt x="138499" y="1285960"/>
                  <a:pt x="71984" y="1218974"/>
                  <a:pt x="0" y="1223961"/>
                </a:cubicBezTo>
                <a:cubicBezTo>
                  <a:pt x="86308" y="1210762"/>
                  <a:pt x="150060" y="1144764"/>
                  <a:pt x="142875" y="1066798"/>
                </a:cubicBezTo>
                <a:cubicBezTo>
                  <a:pt x="137019" y="667519"/>
                  <a:pt x="157522" y="358908"/>
                  <a:pt x="142875" y="157163"/>
                </a:cubicBezTo>
                <a:cubicBezTo>
                  <a:pt x="151691" y="75403"/>
                  <a:pt x="199557" y="4440"/>
                  <a:pt x="285750" y="0"/>
                </a:cubicBezTo>
                <a:cubicBezTo>
                  <a:pt x="352040" y="1009870"/>
                  <a:pt x="358512" y="1978798"/>
                  <a:pt x="285750" y="2447923"/>
                </a:cubicBezTo>
                <a:close/>
              </a:path>
              <a:path w="285750" h="2447923" fill="none" extrusionOk="0">
                <a:moveTo>
                  <a:pt x="285750" y="2447923"/>
                </a:moveTo>
                <a:cubicBezTo>
                  <a:pt x="210961" y="2463974"/>
                  <a:pt x="139695" y="2380155"/>
                  <a:pt x="142875" y="2290760"/>
                </a:cubicBezTo>
                <a:cubicBezTo>
                  <a:pt x="116804" y="1883808"/>
                  <a:pt x="169699" y="1584503"/>
                  <a:pt x="142875" y="1381124"/>
                </a:cubicBezTo>
                <a:cubicBezTo>
                  <a:pt x="150825" y="1287544"/>
                  <a:pt x="82549" y="1224468"/>
                  <a:pt x="0" y="1223961"/>
                </a:cubicBezTo>
                <a:cubicBezTo>
                  <a:pt x="85805" y="1230625"/>
                  <a:pt x="134685" y="1153047"/>
                  <a:pt x="142875" y="1066798"/>
                </a:cubicBezTo>
                <a:cubicBezTo>
                  <a:pt x="177726" y="831212"/>
                  <a:pt x="64422" y="591815"/>
                  <a:pt x="142875" y="157163"/>
                </a:cubicBezTo>
                <a:cubicBezTo>
                  <a:pt x="149316" y="56166"/>
                  <a:pt x="206483" y="-3287"/>
                  <a:pt x="285750" y="0"/>
                </a:cubicBezTo>
              </a:path>
            </a:pathLst>
          </a:custGeom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533639219">
                  <a:prstGeom prst="leftBrace">
                    <a:avLst>
                      <a:gd name="adj1" fmla="val 55000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2CDEFA-6B01-4C10-B242-477ADBAAE841}"/>
              </a:ext>
            </a:extLst>
          </p:cNvPr>
          <p:cNvSpPr/>
          <p:nvPr/>
        </p:nvSpPr>
        <p:spPr>
          <a:xfrm>
            <a:off x="3752850" y="2602388"/>
            <a:ext cx="3792379" cy="113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F2476E-8045-4363-9CE3-93D29D199423}"/>
              </a:ext>
            </a:extLst>
          </p:cNvPr>
          <p:cNvSpPr/>
          <p:nvPr/>
        </p:nvSpPr>
        <p:spPr>
          <a:xfrm>
            <a:off x="7610474" y="3420659"/>
            <a:ext cx="4581526" cy="343734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B325A-2446-4A14-ACAB-C5AFC7327EC5}"/>
              </a:ext>
            </a:extLst>
          </p:cNvPr>
          <p:cNvSpPr/>
          <p:nvPr/>
        </p:nvSpPr>
        <p:spPr>
          <a:xfrm>
            <a:off x="4169091" y="3781103"/>
            <a:ext cx="3130075" cy="188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AEC69C-1EBA-41EF-862C-4683834E11C7}"/>
              </a:ext>
            </a:extLst>
          </p:cNvPr>
          <p:cNvCxnSpPr/>
          <p:nvPr/>
        </p:nvCxnSpPr>
        <p:spPr>
          <a:xfrm>
            <a:off x="7610474" y="3422361"/>
            <a:ext cx="4581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8F55188-9DBD-4B69-BF58-F532EA88E102}"/>
              </a:ext>
            </a:extLst>
          </p:cNvPr>
          <p:cNvSpPr/>
          <p:nvPr/>
        </p:nvSpPr>
        <p:spPr>
          <a:xfrm>
            <a:off x="3249453" y="2690179"/>
            <a:ext cx="1427322" cy="226282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39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1F72A-4454-45F8-8FFD-CDB47AE0D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35"/>
          <a:stretch/>
        </p:blipFill>
        <p:spPr>
          <a:xfrm>
            <a:off x="7610474" y="3429000"/>
            <a:ext cx="4203551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B5C15-B9A5-4C29-8569-767B12A23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52"/>
          <a:stretch/>
        </p:blipFill>
        <p:spPr>
          <a:xfrm>
            <a:off x="7610475" y="0"/>
            <a:ext cx="4203550" cy="3409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E5F0DA-21A2-4A67-9EC4-E079509E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75" y="1800225"/>
            <a:ext cx="7115175" cy="3562350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0371C3A6-1916-4B46-A0C1-D3B3B148864F}"/>
              </a:ext>
            </a:extLst>
          </p:cNvPr>
          <p:cNvSpPr/>
          <p:nvPr/>
        </p:nvSpPr>
        <p:spPr>
          <a:xfrm rot="6700254">
            <a:off x="7243763" y="1715421"/>
            <a:ext cx="1174434" cy="2712946"/>
          </a:xfrm>
          <a:custGeom>
            <a:avLst/>
            <a:gdLst>
              <a:gd name="connsiteX0" fmla="*/ 1029676 w 1174434"/>
              <a:gd name="connsiteY0" fmla="*/ 464639 h 2712946"/>
              <a:gd name="connsiteX1" fmla="*/ 1173191 w 1174434"/>
              <a:gd name="connsiteY1" fmla="*/ 1444679 h 2712946"/>
              <a:gd name="connsiteX2" fmla="*/ 794307 w 1174434"/>
              <a:gd name="connsiteY2" fmla="*/ 2625792 h 2712946"/>
              <a:gd name="connsiteX3" fmla="*/ 723206 w 1174434"/>
              <a:gd name="connsiteY3" fmla="*/ 2189992 h 2712946"/>
              <a:gd name="connsiteX4" fmla="*/ 652105 w 1174434"/>
              <a:gd name="connsiteY4" fmla="*/ 1754193 h 2712946"/>
              <a:gd name="connsiteX5" fmla="*/ 587217 w 1174434"/>
              <a:gd name="connsiteY5" fmla="*/ 1356473 h 2712946"/>
              <a:gd name="connsiteX6" fmla="*/ 804022 w 1174434"/>
              <a:gd name="connsiteY6" fmla="*/ 919474 h 2712946"/>
              <a:gd name="connsiteX7" fmla="*/ 1029676 w 1174434"/>
              <a:gd name="connsiteY7" fmla="*/ 464639 h 2712946"/>
              <a:gd name="connsiteX0" fmla="*/ 1029676 w 1174434"/>
              <a:gd name="connsiteY0" fmla="*/ 464639 h 2712946"/>
              <a:gd name="connsiteX1" fmla="*/ 1173191 w 1174434"/>
              <a:gd name="connsiteY1" fmla="*/ 1444679 h 2712946"/>
              <a:gd name="connsiteX2" fmla="*/ 794307 w 1174434"/>
              <a:gd name="connsiteY2" fmla="*/ 2625792 h 271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434" h="2712946" stroke="0" extrusionOk="0">
                <a:moveTo>
                  <a:pt x="1029676" y="464639"/>
                </a:moveTo>
                <a:cubicBezTo>
                  <a:pt x="1134150" y="667496"/>
                  <a:pt x="1214027" y="1121678"/>
                  <a:pt x="1173191" y="1444679"/>
                </a:cubicBezTo>
                <a:cubicBezTo>
                  <a:pt x="1127506" y="2011440"/>
                  <a:pt x="1031890" y="2436495"/>
                  <a:pt x="794307" y="2625792"/>
                </a:cubicBezTo>
                <a:cubicBezTo>
                  <a:pt x="727792" y="2522962"/>
                  <a:pt x="747936" y="2303876"/>
                  <a:pt x="723206" y="2189992"/>
                </a:cubicBezTo>
                <a:cubicBezTo>
                  <a:pt x="698476" y="2076108"/>
                  <a:pt x="687818" y="1885777"/>
                  <a:pt x="652105" y="1754193"/>
                </a:cubicBezTo>
                <a:cubicBezTo>
                  <a:pt x="616392" y="1622609"/>
                  <a:pt x="610015" y="1444635"/>
                  <a:pt x="587217" y="1356473"/>
                </a:cubicBezTo>
                <a:cubicBezTo>
                  <a:pt x="627217" y="1162107"/>
                  <a:pt x="774382" y="1083415"/>
                  <a:pt x="804022" y="919474"/>
                </a:cubicBezTo>
                <a:cubicBezTo>
                  <a:pt x="833662" y="755533"/>
                  <a:pt x="1025120" y="607217"/>
                  <a:pt x="1029676" y="464639"/>
                </a:cubicBezTo>
                <a:close/>
              </a:path>
              <a:path w="1174434" h="2712946" fill="none" extrusionOk="0">
                <a:moveTo>
                  <a:pt x="1029676" y="464639"/>
                </a:moveTo>
                <a:cubicBezTo>
                  <a:pt x="1107882" y="764800"/>
                  <a:pt x="1172047" y="1083491"/>
                  <a:pt x="1173191" y="1444679"/>
                </a:cubicBezTo>
                <a:cubicBezTo>
                  <a:pt x="1231123" y="1935807"/>
                  <a:pt x="1018703" y="2418792"/>
                  <a:pt x="794307" y="2625792"/>
                </a:cubicBezTo>
              </a:path>
              <a:path w="1174434" h="2712946" fill="none" stroke="0" extrusionOk="0">
                <a:moveTo>
                  <a:pt x="1029676" y="464639"/>
                </a:moveTo>
                <a:cubicBezTo>
                  <a:pt x="1129405" y="726252"/>
                  <a:pt x="1143463" y="1120484"/>
                  <a:pt x="1173191" y="1444679"/>
                </a:cubicBezTo>
                <a:cubicBezTo>
                  <a:pt x="1085529" y="1993516"/>
                  <a:pt x="980551" y="2399111"/>
                  <a:pt x="794307" y="2625792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7783223"/>
                      <a:gd name="adj2" fmla="val 484402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6A6DF2-D1F9-4882-86A6-A91EC7A26002}"/>
              </a:ext>
            </a:extLst>
          </p:cNvPr>
          <p:cNvSpPr/>
          <p:nvPr/>
        </p:nvSpPr>
        <p:spPr>
          <a:xfrm>
            <a:off x="4135730" y="3704047"/>
            <a:ext cx="2788946" cy="188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41CB9-F0E2-44A4-B6C4-C10141A8F37A}"/>
              </a:ext>
            </a:extLst>
          </p:cNvPr>
          <p:cNvSpPr/>
          <p:nvPr/>
        </p:nvSpPr>
        <p:spPr>
          <a:xfrm>
            <a:off x="3275621" y="3704047"/>
            <a:ext cx="1262644" cy="97096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DC915-A82E-4791-90C7-7B5AA25D4C17}"/>
              </a:ext>
            </a:extLst>
          </p:cNvPr>
          <p:cNvSpPr/>
          <p:nvPr/>
        </p:nvSpPr>
        <p:spPr>
          <a:xfrm>
            <a:off x="3216613" y="1295695"/>
            <a:ext cx="1262644" cy="97096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A7E3AFE2-E526-456C-8D5C-1D942E186AD7}"/>
              </a:ext>
            </a:extLst>
          </p:cNvPr>
          <p:cNvSpPr/>
          <p:nvPr/>
        </p:nvSpPr>
        <p:spPr>
          <a:xfrm rot="7081374">
            <a:off x="7222835" y="2404630"/>
            <a:ext cx="1418048" cy="3278974"/>
          </a:xfrm>
          <a:custGeom>
            <a:avLst/>
            <a:gdLst>
              <a:gd name="connsiteX0" fmla="*/ 1112535 w 1418048"/>
              <a:gd name="connsiteY0" fmla="*/ 291397 h 3278974"/>
              <a:gd name="connsiteX1" fmla="*/ 1417343 w 1418048"/>
              <a:gd name="connsiteY1" fmla="*/ 1712628 h 3278974"/>
              <a:gd name="connsiteX2" fmla="*/ 846150 w 1418048"/>
              <a:gd name="connsiteY2" fmla="*/ 3248021 h 3278974"/>
              <a:gd name="connsiteX3" fmla="*/ 799070 w 1418048"/>
              <a:gd name="connsiteY3" fmla="*/ 2695758 h 3278974"/>
              <a:gd name="connsiteX4" fmla="*/ 751990 w 1418048"/>
              <a:gd name="connsiteY4" fmla="*/ 2143494 h 3278974"/>
              <a:gd name="connsiteX5" fmla="*/ 709024 w 1418048"/>
              <a:gd name="connsiteY5" fmla="*/ 1639487 h 3278974"/>
              <a:gd name="connsiteX6" fmla="*/ 839493 w 1418048"/>
              <a:gd name="connsiteY6" fmla="*/ 1203605 h 3278974"/>
              <a:gd name="connsiteX7" fmla="*/ 978031 w 1418048"/>
              <a:gd name="connsiteY7" fmla="*/ 740760 h 3278974"/>
              <a:gd name="connsiteX8" fmla="*/ 1112535 w 1418048"/>
              <a:gd name="connsiteY8" fmla="*/ 291397 h 3278974"/>
              <a:gd name="connsiteX0" fmla="*/ 1112535 w 1418048"/>
              <a:gd name="connsiteY0" fmla="*/ 291397 h 3278974"/>
              <a:gd name="connsiteX1" fmla="*/ 1417343 w 1418048"/>
              <a:gd name="connsiteY1" fmla="*/ 1712628 h 3278974"/>
              <a:gd name="connsiteX2" fmla="*/ 846150 w 1418048"/>
              <a:gd name="connsiteY2" fmla="*/ 3248021 h 327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8048" h="3278974" stroke="0" extrusionOk="0">
                <a:moveTo>
                  <a:pt x="1112535" y="291397"/>
                </a:moveTo>
                <a:cubicBezTo>
                  <a:pt x="1314351" y="578101"/>
                  <a:pt x="1521137" y="1253889"/>
                  <a:pt x="1417343" y="1712628"/>
                </a:cubicBezTo>
                <a:cubicBezTo>
                  <a:pt x="1347744" y="2531128"/>
                  <a:pt x="1250703" y="3096074"/>
                  <a:pt x="846150" y="3248021"/>
                </a:cubicBezTo>
                <a:cubicBezTo>
                  <a:pt x="828405" y="3112130"/>
                  <a:pt x="880464" y="2882291"/>
                  <a:pt x="799070" y="2695758"/>
                </a:cubicBezTo>
                <a:cubicBezTo>
                  <a:pt x="717676" y="2509225"/>
                  <a:pt x="806679" y="2351044"/>
                  <a:pt x="751990" y="2143494"/>
                </a:cubicBezTo>
                <a:cubicBezTo>
                  <a:pt x="697301" y="1935944"/>
                  <a:pt x="731123" y="1803655"/>
                  <a:pt x="709024" y="1639487"/>
                </a:cubicBezTo>
                <a:cubicBezTo>
                  <a:pt x="767607" y="1438227"/>
                  <a:pt x="827086" y="1423029"/>
                  <a:pt x="839493" y="1203605"/>
                </a:cubicBezTo>
                <a:cubicBezTo>
                  <a:pt x="851899" y="984181"/>
                  <a:pt x="992818" y="858308"/>
                  <a:pt x="978031" y="740760"/>
                </a:cubicBezTo>
                <a:cubicBezTo>
                  <a:pt x="963244" y="623212"/>
                  <a:pt x="1086898" y="383942"/>
                  <a:pt x="1112535" y="291397"/>
                </a:cubicBezTo>
                <a:close/>
              </a:path>
              <a:path w="1418048" h="3278974" fill="none" extrusionOk="0">
                <a:moveTo>
                  <a:pt x="1112535" y="291397"/>
                </a:moveTo>
                <a:cubicBezTo>
                  <a:pt x="1316151" y="577674"/>
                  <a:pt x="1382009" y="1271225"/>
                  <a:pt x="1417343" y="1712628"/>
                </a:cubicBezTo>
                <a:cubicBezTo>
                  <a:pt x="1407790" y="2460700"/>
                  <a:pt x="1179829" y="3110493"/>
                  <a:pt x="846150" y="3248021"/>
                </a:cubicBezTo>
              </a:path>
              <a:path w="1418048" h="3278974" fill="none" stroke="0" extrusionOk="0">
                <a:moveTo>
                  <a:pt x="1112535" y="291397"/>
                </a:moveTo>
                <a:cubicBezTo>
                  <a:pt x="1242962" y="663061"/>
                  <a:pt x="1455509" y="1184863"/>
                  <a:pt x="1417343" y="1712628"/>
                </a:cubicBezTo>
                <a:cubicBezTo>
                  <a:pt x="1345510" y="2506931"/>
                  <a:pt x="1201595" y="3118145"/>
                  <a:pt x="846150" y="3248021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7199810"/>
                      <a:gd name="adj2" fmla="val 510764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FB22AE-BE41-45F7-A43D-1614903DC72F}"/>
              </a:ext>
            </a:extLst>
          </p:cNvPr>
          <p:cNvSpPr/>
          <p:nvPr/>
        </p:nvSpPr>
        <p:spPr>
          <a:xfrm flipV="1">
            <a:off x="7610474" y="11000"/>
            <a:ext cx="4581526" cy="34096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AEC69C-1EBA-41EF-862C-4683834E11C7}"/>
              </a:ext>
            </a:extLst>
          </p:cNvPr>
          <p:cNvCxnSpPr/>
          <p:nvPr/>
        </p:nvCxnSpPr>
        <p:spPr>
          <a:xfrm>
            <a:off x="7610474" y="3422361"/>
            <a:ext cx="4581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3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1F72A-4454-45F8-8FFD-CDB47AE0D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35"/>
          <a:stretch/>
        </p:blipFill>
        <p:spPr>
          <a:xfrm>
            <a:off x="7610474" y="3429000"/>
            <a:ext cx="4203551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E5F0DA-21A2-4A67-9EC4-E079509E7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5" y="1800225"/>
            <a:ext cx="7115175" cy="3562350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A7E3AFE2-E526-456C-8D5C-1D942E186AD7}"/>
              </a:ext>
            </a:extLst>
          </p:cNvPr>
          <p:cNvSpPr/>
          <p:nvPr/>
        </p:nvSpPr>
        <p:spPr>
          <a:xfrm rot="6582150">
            <a:off x="7578417" y="4131803"/>
            <a:ext cx="567341" cy="2388481"/>
          </a:xfrm>
          <a:custGeom>
            <a:avLst/>
            <a:gdLst>
              <a:gd name="connsiteX0" fmla="*/ 505875 w 567341"/>
              <a:gd name="connsiteY0" fmla="*/ 451877 h 2388481"/>
              <a:gd name="connsiteX1" fmla="*/ 567330 w 567341"/>
              <a:gd name="connsiteY1" fmla="*/ 1205107 h 2388481"/>
              <a:gd name="connsiteX2" fmla="*/ 475289 w 567341"/>
              <a:gd name="connsiteY2" fmla="*/ 2074833 h 2388481"/>
              <a:gd name="connsiteX3" fmla="*/ 377564 w 567341"/>
              <a:gd name="connsiteY3" fmla="*/ 1625731 h 2388481"/>
              <a:gd name="connsiteX4" fmla="*/ 283671 w 567341"/>
              <a:gd name="connsiteY4" fmla="*/ 1194241 h 2388481"/>
              <a:gd name="connsiteX5" fmla="*/ 394773 w 567341"/>
              <a:gd name="connsiteY5" fmla="*/ 823059 h 2388481"/>
              <a:gd name="connsiteX6" fmla="*/ 505875 w 567341"/>
              <a:gd name="connsiteY6" fmla="*/ 451877 h 2388481"/>
              <a:gd name="connsiteX0" fmla="*/ 505875 w 567341"/>
              <a:gd name="connsiteY0" fmla="*/ 451877 h 2388481"/>
              <a:gd name="connsiteX1" fmla="*/ 567330 w 567341"/>
              <a:gd name="connsiteY1" fmla="*/ 1205107 h 2388481"/>
              <a:gd name="connsiteX2" fmla="*/ 475289 w 567341"/>
              <a:gd name="connsiteY2" fmla="*/ 2074833 h 2388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341" h="2388481" stroke="0" extrusionOk="0">
                <a:moveTo>
                  <a:pt x="505875" y="451877"/>
                </a:moveTo>
                <a:cubicBezTo>
                  <a:pt x="547952" y="618942"/>
                  <a:pt x="604067" y="972556"/>
                  <a:pt x="567330" y="1205107"/>
                </a:cubicBezTo>
                <a:cubicBezTo>
                  <a:pt x="526251" y="1582742"/>
                  <a:pt x="550781" y="1849969"/>
                  <a:pt x="475289" y="2074833"/>
                </a:cubicBezTo>
                <a:cubicBezTo>
                  <a:pt x="386887" y="1911451"/>
                  <a:pt x="439588" y="1838533"/>
                  <a:pt x="377564" y="1625731"/>
                </a:cubicBezTo>
                <a:cubicBezTo>
                  <a:pt x="315539" y="1412929"/>
                  <a:pt x="311090" y="1282820"/>
                  <a:pt x="283671" y="1194241"/>
                </a:cubicBezTo>
                <a:cubicBezTo>
                  <a:pt x="321979" y="1045046"/>
                  <a:pt x="376860" y="922044"/>
                  <a:pt x="394773" y="823059"/>
                </a:cubicBezTo>
                <a:cubicBezTo>
                  <a:pt x="412686" y="724074"/>
                  <a:pt x="499786" y="562454"/>
                  <a:pt x="505875" y="451877"/>
                </a:cubicBezTo>
                <a:close/>
              </a:path>
              <a:path w="567341" h="2388481" fill="none" extrusionOk="0">
                <a:moveTo>
                  <a:pt x="505875" y="451877"/>
                </a:moveTo>
                <a:cubicBezTo>
                  <a:pt x="550950" y="672127"/>
                  <a:pt x="543248" y="948736"/>
                  <a:pt x="567330" y="1205107"/>
                </a:cubicBezTo>
                <a:cubicBezTo>
                  <a:pt x="576941" y="1541039"/>
                  <a:pt x="533862" y="1844580"/>
                  <a:pt x="475289" y="2074833"/>
                </a:cubicBezTo>
              </a:path>
              <a:path w="567341" h="2388481" fill="none" stroke="0" extrusionOk="0">
                <a:moveTo>
                  <a:pt x="505875" y="451877"/>
                </a:moveTo>
                <a:cubicBezTo>
                  <a:pt x="557379" y="674170"/>
                  <a:pt x="540820" y="951800"/>
                  <a:pt x="567330" y="1205107"/>
                </a:cubicBezTo>
                <a:cubicBezTo>
                  <a:pt x="541949" y="1513361"/>
                  <a:pt x="526318" y="1856207"/>
                  <a:pt x="475289" y="2074833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7199810"/>
                      <a:gd name="adj2" fmla="val 466342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371C3A6-1916-4B46-A0C1-D3B3B148864F}"/>
              </a:ext>
            </a:extLst>
          </p:cNvPr>
          <p:cNvSpPr/>
          <p:nvPr/>
        </p:nvSpPr>
        <p:spPr>
          <a:xfrm rot="4525846">
            <a:off x="7129461" y="2695356"/>
            <a:ext cx="1174434" cy="2712946"/>
          </a:xfrm>
          <a:custGeom>
            <a:avLst/>
            <a:gdLst>
              <a:gd name="connsiteX0" fmla="*/ 1029676 w 1174434"/>
              <a:gd name="connsiteY0" fmla="*/ 464639 h 2712946"/>
              <a:gd name="connsiteX1" fmla="*/ 1173191 w 1174434"/>
              <a:gd name="connsiteY1" fmla="*/ 1444679 h 2712946"/>
              <a:gd name="connsiteX2" fmla="*/ 794307 w 1174434"/>
              <a:gd name="connsiteY2" fmla="*/ 2625792 h 2712946"/>
              <a:gd name="connsiteX3" fmla="*/ 723206 w 1174434"/>
              <a:gd name="connsiteY3" fmla="*/ 2189992 h 2712946"/>
              <a:gd name="connsiteX4" fmla="*/ 652105 w 1174434"/>
              <a:gd name="connsiteY4" fmla="*/ 1754193 h 2712946"/>
              <a:gd name="connsiteX5" fmla="*/ 587217 w 1174434"/>
              <a:gd name="connsiteY5" fmla="*/ 1356473 h 2712946"/>
              <a:gd name="connsiteX6" fmla="*/ 804022 w 1174434"/>
              <a:gd name="connsiteY6" fmla="*/ 919474 h 2712946"/>
              <a:gd name="connsiteX7" fmla="*/ 1029676 w 1174434"/>
              <a:gd name="connsiteY7" fmla="*/ 464639 h 2712946"/>
              <a:gd name="connsiteX0" fmla="*/ 1029676 w 1174434"/>
              <a:gd name="connsiteY0" fmla="*/ 464639 h 2712946"/>
              <a:gd name="connsiteX1" fmla="*/ 1173191 w 1174434"/>
              <a:gd name="connsiteY1" fmla="*/ 1444679 h 2712946"/>
              <a:gd name="connsiteX2" fmla="*/ 794307 w 1174434"/>
              <a:gd name="connsiteY2" fmla="*/ 2625792 h 271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434" h="2712946" stroke="0" extrusionOk="0">
                <a:moveTo>
                  <a:pt x="1029676" y="464639"/>
                </a:moveTo>
                <a:cubicBezTo>
                  <a:pt x="1134150" y="667496"/>
                  <a:pt x="1214027" y="1121678"/>
                  <a:pt x="1173191" y="1444679"/>
                </a:cubicBezTo>
                <a:cubicBezTo>
                  <a:pt x="1127506" y="2011440"/>
                  <a:pt x="1031890" y="2436495"/>
                  <a:pt x="794307" y="2625792"/>
                </a:cubicBezTo>
                <a:cubicBezTo>
                  <a:pt x="727792" y="2522962"/>
                  <a:pt x="747936" y="2303876"/>
                  <a:pt x="723206" y="2189992"/>
                </a:cubicBezTo>
                <a:cubicBezTo>
                  <a:pt x="698476" y="2076108"/>
                  <a:pt x="687818" y="1885777"/>
                  <a:pt x="652105" y="1754193"/>
                </a:cubicBezTo>
                <a:cubicBezTo>
                  <a:pt x="616392" y="1622609"/>
                  <a:pt x="610015" y="1444635"/>
                  <a:pt x="587217" y="1356473"/>
                </a:cubicBezTo>
                <a:cubicBezTo>
                  <a:pt x="627217" y="1162107"/>
                  <a:pt x="774382" y="1083415"/>
                  <a:pt x="804022" y="919474"/>
                </a:cubicBezTo>
                <a:cubicBezTo>
                  <a:pt x="833662" y="755533"/>
                  <a:pt x="1025120" y="607217"/>
                  <a:pt x="1029676" y="464639"/>
                </a:cubicBezTo>
                <a:close/>
              </a:path>
              <a:path w="1174434" h="2712946" fill="none" extrusionOk="0">
                <a:moveTo>
                  <a:pt x="1029676" y="464639"/>
                </a:moveTo>
                <a:cubicBezTo>
                  <a:pt x="1107882" y="764800"/>
                  <a:pt x="1172047" y="1083491"/>
                  <a:pt x="1173191" y="1444679"/>
                </a:cubicBezTo>
                <a:cubicBezTo>
                  <a:pt x="1231123" y="1935807"/>
                  <a:pt x="1018703" y="2418792"/>
                  <a:pt x="794307" y="2625792"/>
                </a:cubicBezTo>
              </a:path>
              <a:path w="1174434" h="2712946" fill="none" stroke="0" extrusionOk="0">
                <a:moveTo>
                  <a:pt x="1029676" y="464639"/>
                </a:moveTo>
                <a:cubicBezTo>
                  <a:pt x="1129405" y="726252"/>
                  <a:pt x="1143463" y="1120484"/>
                  <a:pt x="1173191" y="1444679"/>
                </a:cubicBezTo>
                <a:cubicBezTo>
                  <a:pt x="1085529" y="1993516"/>
                  <a:pt x="980551" y="2399111"/>
                  <a:pt x="794307" y="2625792"/>
                </a:cubicBezTo>
              </a:path>
            </a:pathLst>
          </a:custGeom>
          <a:ln w="38100">
            <a:solidFill>
              <a:srgbClr val="FF0000"/>
            </a:solidFill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0607408">
                  <a:prstGeom prst="arc">
                    <a:avLst>
                      <a:gd name="adj1" fmla="val 17783223"/>
                      <a:gd name="adj2" fmla="val 484402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6A6DF2-D1F9-4882-86A6-A91EC7A26002}"/>
              </a:ext>
            </a:extLst>
          </p:cNvPr>
          <p:cNvSpPr/>
          <p:nvPr/>
        </p:nvSpPr>
        <p:spPr>
          <a:xfrm>
            <a:off x="3750896" y="2095502"/>
            <a:ext cx="3742254" cy="1525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DC915-A82E-4791-90C7-7B5AA25D4C17}"/>
              </a:ext>
            </a:extLst>
          </p:cNvPr>
          <p:cNvSpPr/>
          <p:nvPr/>
        </p:nvSpPr>
        <p:spPr>
          <a:xfrm>
            <a:off x="3216613" y="1295695"/>
            <a:ext cx="1262644" cy="17808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04AA20-818A-49E4-B2B6-D9D2FF879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2"/>
          <a:stretch/>
        </p:blipFill>
        <p:spPr>
          <a:xfrm>
            <a:off x="7610475" y="0"/>
            <a:ext cx="4203550" cy="34096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878B65-2684-450B-AC90-01BEC78BA43A}"/>
              </a:ext>
            </a:extLst>
          </p:cNvPr>
          <p:cNvSpPr/>
          <p:nvPr/>
        </p:nvSpPr>
        <p:spPr>
          <a:xfrm flipV="1">
            <a:off x="7610474" y="11000"/>
            <a:ext cx="4581526" cy="34096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13B3B1-A819-43E3-BF08-CBF4521361D4}"/>
              </a:ext>
            </a:extLst>
          </p:cNvPr>
          <p:cNvCxnSpPr/>
          <p:nvPr/>
        </p:nvCxnSpPr>
        <p:spPr>
          <a:xfrm>
            <a:off x="7610474" y="3422361"/>
            <a:ext cx="4581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18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91</Words>
  <Application>Microsoft Office PowerPoint</Application>
  <PresentationFormat>Widescreen</PresentationFormat>
  <Paragraphs>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Cavolini</vt:lpstr>
      <vt:lpstr>Office Theme</vt:lpstr>
      <vt:lpstr>App development in Android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1: Let’s look at the code we wrote in the last lesson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2: Let’s fix the problematic function</vt:lpstr>
      <vt:lpstr>PowerPoint Presentation</vt:lpstr>
      <vt:lpstr>PowerPoint Presentation</vt:lpstr>
      <vt:lpstr>PowerPoint Presentation</vt:lpstr>
      <vt:lpstr>PowerPoint Presentation</vt:lpstr>
      <vt:lpstr>Bonus task: Clear the text when user clicks to enter number</vt:lpstr>
      <vt:lpstr>PowerPoint Presentation</vt:lpstr>
      <vt:lpstr>PowerPoint Presentation</vt:lpstr>
      <vt:lpstr>PowerPoint Presentation</vt:lpstr>
      <vt:lpstr>PowerPoint Presentation</vt:lpstr>
      <vt:lpstr>Bonus task 2: Let’s install our app on actual phones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Programmers</dc:title>
  <dc:creator>David Azpiroz</dc:creator>
  <cp:lastModifiedBy>David Azpiroz</cp:lastModifiedBy>
  <cp:revision>67</cp:revision>
  <dcterms:created xsi:type="dcterms:W3CDTF">2021-06-05T16:24:27Z</dcterms:created>
  <dcterms:modified xsi:type="dcterms:W3CDTF">2021-06-11T02:49:46Z</dcterms:modified>
</cp:coreProperties>
</file>